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76" r:id="rId2"/>
    <p:sldMasterId id="2147483679" r:id="rId3"/>
    <p:sldMasterId id="2147483683" r:id="rId4"/>
    <p:sldMasterId id="2147483687" r:id="rId5"/>
  </p:sldMasterIdLst>
  <p:notesMasterIdLst>
    <p:notesMasterId r:id="rId7"/>
  </p:notesMasterIdLst>
  <p:sldIdLst>
    <p:sldId id="2182" r:id="rId6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CCFF"/>
    <a:srgbClr val="0000FF"/>
    <a:srgbClr val="FFFFCC"/>
    <a:srgbClr val="FFFF99"/>
    <a:srgbClr val="0033CC"/>
    <a:srgbClr val="FFFF00"/>
    <a:srgbClr val="FFFF66"/>
    <a:srgbClr val="CCFF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73" autoAdjust="0"/>
    <p:restoredTop sz="94660"/>
  </p:normalViewPr>
  <p:slideViewPr>
    <p:cSldViewPr snapToGrid="0">
      <p:cViewPr varScale="1">
        <p:scale>
          <a:sx n="57" d="100"/>
          <a:sy n="57" d="100"/>
        </p:scale>
        <p:origin x="14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-44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6BA931-841B-46C0-9539-1558169FC5A4}" type="datetimeFigureOut">
              <a:rPr kumimoji="1" lang="ja-JP" altLang="en-US" smtClean="0"/>
              <a:t>2023/10/16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0D403D-EE3D-4436-948B-104EDD7213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5029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5"/>
          <p:cNvSpPr>
            <a:spLocks noChangeArrowheads="1"/>
          </p:cNvSpPr>
          <p:nvPr userDrawn="1"/>
        </p:nvSpPr>
        <p:spPr bwMode="auto">
          <a:xfrm>
            <a:off x="455613" y="682625"/>
            <a:ext cx="8283575" cy="71438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07" tIns="45670" rIns="91307" bIns="45670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eaLnBrk="1" latinLnBrk="1" hangingPunct="1">
              <a:lnSpc>
                <a:spcPct val="110000"/>
              </a:lnSpc>
              <a:defRPr/>
            </a:pPr>
            <a:endParaRPr lang="ja-JP" altLang="ja-JP" sz="1800">
              <a:solidFill>
                <a:srgbClr val="000000"/>
              </a:solidFill>
              <a:latin typeface="Calibri" pitchFamily="34" charset="0"/>
              <a:sym typeface="ＭＳ Ｐゴシック" charset="-128"/>
            </a:endParaRPr>
          </a:p>
        </p:txBody>
      </p:sp>
      <p:sp>
        <p:nvSpPr>
          <p:cNvPr id="5" name="正方形/長方形 4"/>
          <p:cNvSpPr>
            <a:spLocks noChangeArrowheads="1"/>
          </p:cNvSpPr>
          <p:nvPr userDrawn="1"/>
        </p:nvSpPr>
        <p:spPr bwMode="auto">
          <a:xfrm>
            <a:off x="8758238" y="6578600"/>
            <a:ext cx="385762" cy="279400"/>
          </a:xfrm>
          <a:prstGeom prst="rect">
            <a:avLst/>
          </a:prstGeom>
          <a:noFill/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ja-JP" altLang="en-US" sz="18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5" name="Rectangle 15"/>
          <p:cNvSpPr txBox="1">
            <a:spLocks noChangeArrowheads="1"/>
          </p:cNvSpPr>
          <p:nvPr userDrawn="1"/>
        </p:nvSpPr>
        <p:spPr bwMode="auto">
          <a:xfrm>
            <a:off x="8501063" y="6578600"/>
            <a:ext cx="642937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r">
              <a:defRPr sz="1400"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57883F2-EC11-4DF6-A20E-CF6E6785A9FE}" type="slidenum">
              <a:rPr kumimoji="0" lang="en-US" altLang="ja-JP" smtClean="0">
                <a:latin typeface="+mn-lt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kumimoji="0" lang="en-US" altLang="ja-JP" dirty="0">
              <a:latin typeface="+mn-lt"/>
              <a:ea typeface="+mn-ea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BB174E1E-5D83-4C6D-BA27-9B71F2E3C55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62000" y="169200"/>
            <a:ext cx="1524132" cy="55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905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57200" y="1600200"/>
            <a:ext cx="86868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848858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fld id="{84AB951D-07F6-4450-8DC5-1C9EE984D952}" type="datetimeFigureOut">
              <a:rPr lang="ja-JP" altLang="en-US"/>
              <a:pPr>
                <a:defRPr/>
              </a:pPr>
              <a:t>2023/10/16</a:t>
            </a:fld>
            <a:endParaRPr lang="ja-JP" altLang="en-US"/>
          </a:p>
        </p:txBody>
      </p:sp>
      <p:sp>
        <p:nvSpPr>
          <p:cNvPr id="12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fld id="{C15EF304-F92C-4FCB-A322-A8D4577EE24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66183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5"/>
          <p:cNvSpPr>
            <a:spLocks noChangeArrowheads="1"/>
          </p:cNvSpPr>
          <p:nvPr userDrawn="1"/>
        </p:nvSpPr>
        <p:spPr bwMode="auto">
          <a:xfrm>
            <a:off x="455613" y="682625"/>
            <a:ext cx="8283575" cy="71438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07" tIns="45670" rIns="91307" bIns="45670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eaLnBrk="1" latinLnBrk="1" hangingPunct="1">
              <a:lnSpc>
                <a:spcPct val="110000"/>
              </a:lnSpc>
              <a:defRPr/>
            </a:pPr>
            <a:endParaRPr lang="ja-JP" altLang="ja-JP" sz="1800">
              <a:solidFill>
                <a:srgbClr val="000000"/>
              </a:solidFill>
              <a:latin typeface="Calibri" pitchFamily="34" charset="0"/>
              <a:sym typeface="ＭＳ Ｐゴシック" charset="-128"/>
            </a:endParaRPr>
          </a:p>
        </p:txBody>
      </p:sp>
      <p:sp>
        <p:nvSpPr>
          <p:cNvPr id="5" name="正方形/長方形 4"/>
          <p:cNvSpPr>
            <a:spLocks noChangeArrowheads="1"/>
          </p:cNvSpPr>
          <p:nvPr userDrawn="1"/>
        </p:nvSpPr>
        <p:spPr bwMode="auto">
          <a:xfrm>
            <a:off x="8758238" y="6578600"/>
            <a:ext cx="385762" cy="279400"/>
          </a:xfrm>
          <a:prstGeom prst="rect">
            <a:avLst/>
          </a:prstGeom>
          <a:noFill/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ja-JP" altLang="en-US" sz="18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5" name="Rectangle 15"/>
          <p:cNvSpPr txBox="1">
            <a:spLocks noChangeArrowheads="1"/>
          </p:cNvSpPr>
          <p:nvPr userDrawn="1"/>
        </p:nvSpPr>
        <p:spPr bwMode="auto">
          <a:xfrm>
            <a:off x="8501063" y="6578600"/>
            <a:ext cx="642937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r">
              <a:defRPr sz="1400"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57883F2-EC11-4DF6-A20E-CF6E6785A9FE}" type="slidenum">
              <a:rPr kumimoji="0" lang="en-US" altLang="ja-JP" smtClean="0">
                <a:latin typeface="+mn-lt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kumimoji="0" lang="en-US" altLang="ja-JP" dirty="0">
              <a:latin typeface="+mn-lt"/>
              <a:ea typeface="+mn-ea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BB174E1E-5D83-4C6D-BA27-9B71F2E3C55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62000" y="169200"/>
            <a:ext cx="1524132" cy="55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730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fld id="{84AB951D-07F6-4450-8DC5-1C9EE984D952}" type="datetimeFigureOut">
              <a:rPr lang="ja-JP" altLang="en-US"/>
              <a:pPr>
                <a:defRPr/>
              </a:pPr>
              <a:t>2023/10/16</a:t>
            </a:fld>
            <a:endParaRPr lang="ja-JP" altLang="en-US"/>
          </a:p>
        </p:txBody>
      </p:sp>
      <p:sp>
        <p:nvSpPr>
          <p:cNvPr id="12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fld id="{C15EF304-F92C-4FCB-A322-A8D4577EE24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852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5"/>
          <p:cNvSpPr>
            <a:spLocks noChangeArrowheads="1"/>
          </p:cNvSpPr>
          <p:nvPr userDrawn="1"/>
        </p:nvSpPr>
        <p:spPr bwMode="auto">
          <a:xfrm>
            <a:off x="455613" y="682625"/>
            <a:ext cx="8283575" cy="71438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07" tIns="45670" rIns="91307" bIns="45670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eaLnBrk="1" latinLnBrk="1" hangingPunct="1">
              <a:lnSpc>
                <a:spcPct val="110000"/>
              </a:lnSpc>
              <a:defRPr/>
            </a:pPr>
            <a:endParaRPr lang="ja-JP" altLang="ja-JP" sz="1800">
              <a:solidFill>
                <a:srgbClr val="000000"/>
              </a:solidFill>
              <a:latin typeface="Calibri" pitchFamily="34" charset="0"/>
              <a:sym typeface="ＭＳ Ｐゴシック" charset="-128"/>
            </a:endParaRPr>
          </a:p>
        </p:txBody>
      </p:sp>
      <p:sp>
        <p:nvSpPr>
          <p:cNvPr id="5" name="正方形/長方形 4"/>
          <p:cNvSpPr>
            <a:spLocks noChangeArrowheads="1"/>
          </p:cNvSpPr>
          <p:nvPr userDrawn="1"/>
        </p:nvSpPr>
        <p:spPr bwMode="auto">
          <a:xfrm>
            <a:off x="8758238" y="6578600"/>
            <a:ext cx="385762" cy="279400"/>
          </a:xfrm>
          <a:prstGeom prst="rect">
            <a:avLst/>
          </a:prstGeom>
          <a:noFill/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ja-JP" altLang="en-US" sz="18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5" name="Rectangle 15"/>
          <p:cNvSpPr txBox="1">
            <a:spLocks noChangeArrowheads="1"/>
          </p:cNvSpPr>
          <p:nvPr userDrawn="1"/>
        </p:nvSpPr>
        <p:spPr bwMode="auto">
          <a:xfrm>
            <a:off x="8501063" y="6578600"/>
            <a:ext cx="642937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r">
              <a:defRPr sz="1400"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57883F2-EC11-4DF6-A20E-CF6E6785A9FE}" type="slidenum">
              <a:rPr kumimoji="0" lang="en-US" altLang="ja-JP" smtClean="0">
                <a:latin typeface="+mn-lt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kumimoji="0" lang="en-US" altLang="ja-JP" dirty="0">
              <a:latin typeface="+mn-lt"/>
              <a:ea typeface="+mn-ea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BB174E1E-5D83-4C6D-BA27-9B71F2E3C55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62000" y="169200"/>
            <a:ext cx="1524132" cy="55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290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fld id="{84AB951D-07F6-4450-8DC5-1C9EE984D952}" type="datetimeFigureOut">
              <a:rPr lang="ja-JP" altLang="en-US"/>
              <a:pPr>
                <a:defRPr/>
              </a:pPr>
              <a:t>2023/10/16</a:t>
            </a:fld>
            <a:endParaRPr lang="ja-JP" altLang="en-US"/>
          </a:p>
        </p:txBody>
      </p:sp>
      <p:sp>
        <p:nvSpPr>
          <p:cNvPr id="12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fld id="{C15EF304-F92C-4FCB-A322-A8D4577EE24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63260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021897E-7F80-409A-974A-D851091B3506}" type="datetimeFigureOut">
              <a:rPr lang="ja-JP" altLang="en-US">
                <a:solidFill>
                  <a:prstClr val="black"/>
                </a:solidFill>
                <a:latin typeface="Arial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2023/10/16</a:t>
            </a:fld>
            <a:endParaRPr lang="en-US" altLang="ja-JP">
              <a:solidFill>
                <a:prstClr val="black"/>
              </a:solidFill>
              <a:latin typeface="Arial"/>
              <a:ea typeface="ＭＳ Ｐゴシック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244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57200" y="1600200"/>
            <a:ext cx="86868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48506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021897E-7F80-409A-974A-D851091B3506}" type="datetimeFigureOut">
              <a:rPr lang="ja-JP" altLang="en-US">
                <a:solidFill>
                  <a:prstClr val="black"/>
                </a:solidFill>
                <a:latin typeface="Arial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2023/10/16</a:t>
            </a:fld>
            <a:endParaRPr lang="en-US" altLang="ja-JP">
              <a:solidFill>
                <a:prstClr val="black"/>
              </a:solidFill>
              <a:latin typeface="Arial"/>
              <a:ea typeface="ＭＳ Ｐゴシック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335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defRPr>
            </a:lvl1pPr>
          </a:lstStyle>
          <a:p>
            <a:pPr>
              <a:defRPr/>
            </a:pPr>
            <a:fld id="{E7C7FC09-2042-4434-AA7C-D4119D118210}" type="datetimeFigureOut">
              <a:rPr lang="ja-JP" altLang="en-US"/>
              <a:pPr>
                <a:defRPr/>
              </a:pPr>
              <a:t>2023/10/16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defRPr>
            </a:lvl1pPr>
          </a:lstStyle>
          <a:p>
            <a:pPr>
              <a:defRPr/>
            </a:pPr>
            <a:fld id="{730C13B2-AB6A-48BA-B8F4-BE90F0124B3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3246428C-C43F-4BF3-ADE9-6DB07264794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65785"/>
            <a:ext cx="561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6" rIns="91430" bIns="45716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ja-JP" sz="900" dirty="0">
                <a:solidFill>
                  <a:srgbClr val="000000"/>
                </a:solidFill>
                <a:latin typeface="ＭＳ Ｐゴシック" pitchFamily="50" charset="-128"/>
              </a:rPr>
              <a:t>S2-AA-OS-20230926-TANN </a:t>
            </a:r>
            <a:r>
              <a:rPr lang="ja-JP" altLang="en-US" sz="900" dirty="0">
                <a:solidFill>
                  <a:srgbClr val="000000"/>
                </a:solidFill>
                <a:latin typeface="ＭＳ Ｐゴシック" pitchFamily="50" charset="-128"/>
              </a:rPr>
              <a:t>　</a:t>
            </a:r>
            <a:r>
              <a:rPr lang="en-US" altLang="ja-JP" sz="900" dirty="0">
                <a:solidFill>
                  <a:srgbClr val="000000"/>
                </a:solidFill>
                <a:latin typeface="ＭＳ Ｐゴシック" pitchFamily="50" charset="-128"/>
              </a:rPr>
              <a:t>Copyright</a:t>
            </a:r>
            <a:r>
              <a:rPr lang="ja-JP" altLang="en-US" sz="900" dirty="0">
                <a:solidFill>
                  <a:srgbClr val="000000"/>
                </a:solidFill>
                <a:latin typeface="ＭＳ Ｐゴシック" pitchFamily="50" charset="-128"/>
              </a:rPr>
              <a:t>（</a:t>
            </a:r>
            <a:r>
              <a:rPr lang="en-US" altLang="ja-JP" sz="900" dirty="0">
                <a:solidFill>
                  <a:srgbClr val="000000"/>
                </a:solidFill>
                <a:latin typeface="ＭＳ Ｐゴシック" pitchFamily="50" charset="-128"/>
              </a:rPr>
              <a:t>C</a:t>
            </a:r>
            <a:r>
              <a:rPr lang="ja-JP" altLang="en-US" sz="900" dirty="0">
                <a:solidFill>
                  <a:srgbClr val="000000"/>
                </a:solidFill>
                <a:latin typeface="ＭＳ Ｐゴシック" pitchFamily="50" charset="-128"/>
              </a:rPr>
              <a:t>）</a:t>
            </a:r>
            <a:r>
              <a:rPr lang="en-US" altLang="ja-JP" sz="900" dirty="0">
                <a:solidFill>
                  <a:srgbClr val="000000"/>
                </a:solidFill>
                <a:latin typeface="ＭＳ Ｐゴシック" pitchFamily="50" charset="-128"/>
              </a:rPr>
              <a:t>2023</a:t>
            </a:r>
            <a:r>
              <a:rPr lang="ja-JP" altLang="en-US" sz="900" dirty="0">
                <a:solidFill>
                  <a:srgbClr val="000000"/>
                </a:solidFill>
                <a:latin typeface="ＭＳ Ｐゴシック" pitchFamily="50" charset="-128"/>
              </a:rPr>
              <a:t>株式会社アステックコンサルティング</a:t>
            </a:r>
            <a:r>
              <a:rPr lang="en-US" altLang="ja-JP" sz="900" dirty="0">
                <a:solidFill>
                  <a:srgbClr val="000000"/>
                </a:solidFill>
                <a:latin typeface="ＭＳ Ｐゴシック" pitchFamily="50" charset="-128"/>
              </a:rPr>
              <a:t>All rights reserved.</a:t>
            </a:r>
            <a:r>
              <a:rPr lang="ja-JP" altLang="en-US" sz="900" dirty="0">
                <a:solidFill>
                  <a:srgbClr val="000000"/>
                </a:solidFill>
                <a:latin typeface="ＭＳ Ｐゴシック" pitchFamily="50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75492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defRPr>
            </a:lvl1pPr>
          </a:lstStyle>
          <a:p>
            <a:pPr>
              <a:defRPr/>
            </a:pPr>
            <a:fld id="{E7C7FC09-2042-4434-AA7C-D4119D118210}" type="datetimeFigureOut">
              <a:rPr lang="ja-JP" altLang="en-US"/>
              <a:pPr>
                <a:defRPr/>
              </a:pPr>
              <a:t>2023/10/16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defRPr>
            </a:lvl1pPr>
          </a:lstStyle>
          <a:p>
            <a:pPr>
              <a:defRPr/>
            </a:pPr>
            <a:fld id="{730C13B2-AB6A-48BA-B8F4-BE90F0124B3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3246428C-C43F-4BF3-ADE9-6DB07264794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65785"/>
            <a:ext cx="561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6" rIns="91430" bIns="45716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ja-JP" sz="900" dirty="0">
                <a:solidFill>
                  <a:srgbClr val="000000"/>
                </a:solidFill>
                <a:latin typeface="ＭＳ Ｐゴシック" pitchFamily="50" charset="-128"/>
              </a:rPr>
              <a:t>S2-AA-OS-20220915-KAKJ </a:t>
            </a:r>
            <a:r>
              <a:rPr lang="ja-JP" altLang="en-US" sz="900" dirty="0">
                <a:solidFill>
                  <a:srgbClr val="000000"/>
                </a:solidFill>
                <a:latin typeface="ＭＳ Ｐゴシック" pitchFamily="50" charset="-128"/>
              </a:rPr>
              <a:t>　</a:t>
            </a:r>
            <a:r>
              <a:rPr lang="en-US" altLang="ja-JP" sz="900" dirty="0">
                <a:solidFill>
                  <a:srgbClr val="000000"/>
                </a:solidFill>
                <a:latin typeface="ＭＳ Ｐゴシック" pitchFamily="50" charset="-128"/>
              </a:rPr>
              <a:t>Copyright</a:t>
            </a:r>
            <a:r>
              <a:rPr lang="ja-JP" altLang="en-US" sz="900" dirty="0">
                <a:solidFill>
                  <a:srgbClr val="000000"/>
                </a:solidFill>
                <a:latin typeface="ＭＳ Ｐゴシック" pitchFamily="50" charset="-128"/>
              </a:rPr>
              <a:t>（</a:t>
            </a:r>
            <a:r>
              <a:rPr lang="en-US" altLang="ja-JP" sz="900" dirty="0">
                <a:solidFill>
                  <a:srgbClr val="000000"/>
                </a:solidFill>
                <a:latin typeface="ＭＳ Ｐゴシック" pitchFamily="50" charset="-128"/>
              </a:rPr>
              <a:t>C</a:t>
            </a:r>
            <a:r>
              <a:rPr lang="ja-JP" altLang="en-US" sz="900" dirty="0">
                <a:solidFill>
                  <a:srgbClr val="000000"/>
                </a:solidFill>
                <a:latin typeface="ＭＳ Ｐゴシック" pitchFamily="50" charset="-128"/>
              </a:rPr>
              <a:t>）</a:t>
            </a:r>
            <a:r>
              <a:rPr lang="en-US" altLang="ja-JP" sz="900" dirty="0">
                <a:solidFill>
                  <a:srgbClr val="000000"/>
                </a:solidFill>
                <a:latin typeface="ＭＳ Ｐゴシック" pitchFamily="50" charset="-128"/>
              </a:rPr>
              <a:t>2022</a:t>
            </a:r>
            <a:r>
              <a:rPr lang="ja-JP" altLang="en-US" sz="900" dirty="0">
                <a:solidFill>
                  <a:srgbClr val="000000"/>
                </a:solidFill>
                <a:latin typeface="ＭＳ Ｐゴシック" pitchFamily="50" charset="-128"/>
              </a:rPr>
              <a:t>株式会社アステックコンサルティング</a:t>
            </a:r>
            <a:r>
              <a:rPr lang="en-US" altLang="ja-JP" sz="900" dirty="0">
                <a:solidFill>
                  <a:srgbClr val="000000"/>
                </a:solidFill>
                <a:latin typeface="ＭＳ Ｐゴシック" pitchFamily="50" charset="-128"/>
              </a:rPr>
              <a:t>All rights reserved.</a:t>
            </a:r>
            <a:r>
              <a:rPr lang="ja-JP" altLang="en-US" sz="900" dirty="0">
                <a:solidFill>
                  <a:srgbClr val="000000"/>
                </a:solidFill>
                <a:latin typeface="ＭＳ Ｐゴシック" pitchFamily="50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35677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defRPr>
            </a:lvl1pPr>
          </a:lstStyle>
          <a:p>
            <a:pPr>
              <a:defRPr/>
            </a:pPr>
            <a:fld id="{E7C7FC09-2042-4434-AA7C-D4119D118210}" type="datetimeFigureOut">
              <a:rPr lang="ja-JP" altLang="en-US"/>
              <a:pPr>
                <a:defRPr/>
              </a:pPr>
              <a:t>2023/10/16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defRPr>
            </a:lvl1pPr>
          </a:lstStyle>
          <a:p>
            <a:pPr>
              <a:defRPr/>
            </a:pPr>
            <a:fld id="{730C13B2-AB6A-48BA-B8F4-BE90F0124B3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3246428C-C43F-4BF3-ADE9-6DB07264794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65785"/>
            <a:ext cx="561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6" rIns="91430" bIns="45716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ja-JP" sz="900" dirty="0">
                <a:solidFill>
                  <a:srgbClr val="000000"/>
                </a:solidFill>
                <a:latin typeface="ＭＳ Ｐゴシック" pitchFamily="50" charset="-128"/>
              </a:rPr>
              <a:t>S2-AA-OS-20230926-TANN </a:t>
            </a:r>
            <a:r>
              <a:rPr lang="ja-JP" altLang="en-US" sz="900" dirty="0">
                <a:solidFill>
                  <a:srgbClr val="000000"/>
                </a:solidFill>
                <a:latin typeface="ＭＳ Ｐゴシック" pitchFamily="50" charset="-128"/>
              </a:rPr>
              <a:t>　</a:t>
            </a:r>
            <a:r>
              <a:rPr lang="en-US" altLang="ja-JP" sz="900" dirty="0">
                <a:solidFill>
                  <a:srgbClr val="000000"/>
                </a:solidFill>
                <a:latin typeface="ＭＳ Ｐゴシック" pitchFamily="50" charset="-128"/>
              </a:rPr>
              <a:t>Copyright</a:t>
            </a:r>
            <a:r>
              <a:rPr lang="ja-JP" altLang="en-US" sz="900" dirty="0">
                <a:solidFill>
                  <a:srgbClr val="000000"/>
                </a:solidFill>
                <a:latin typeface="ＭＳ Ｐゴシック" pitchFamily="50" charset="-128"/>
              </a:rPr>
              <a:t>（</a:t>
            </a:r>
            <a:r>
              <a:rPr lang="en-US" altLang="ja-JP" sz="900" dirty="0">
                <a:solidFill>
                  <a:srgbClr val="000000"/>
                </a:solidFill>
                <a:latin typeface="ＭＳ Ｐゴシック" pitchFamily="50" charset="-128"/>
              </a:rPr>
              <a:t>C</a:t>
            </a:r>
            <a:r>
              <a:rPr lang="ja-JP" altLang="en-US" sz="900" dirty="0">
                <a:solidFill>
                  <a:srgbClr val="000000"/>
                </a:solidFill>
                <a:latin typeface="ＭＳ Ｐゴシック" pitchFamily="50" charset="-128"/>
              </a:rPr>
              <a:t>）</a:t>
            </a:r>
            <a:r>
              <a:rPr lang="en-US" altLang="ja-JP" sz="900" dirty="0">
                <a:solidFill>
                  <a:srgbClr val="000000"/>
                </a:solidFill>
                <a:latin typeface="ＭＳ Ｐゴシック" pitchFamily="50" charset="-128"/>
              </a:rPr>
              <a:t>2023</a:t>
            </a:r>
            <a:r>
              <a:rPr lang="ja-JP" altLang="en-US" sz="900" dirty="0">
                <a:solidFill>
                  <a:srgbClr val="000000"/>
                </a:solidFill>
                <a:latin typeface="ＭＳ Ｐゴシック" pitchFamily="50" charset="-128"/>
              </a:rPr>
              <a:t>株式会社アステックコンサルティング</a:t>
            </a:r>
            <a:r>
              <a:rPr lang="en-US" altLang="ja-JP" sz="900" dirty="0">
                <a:solidFill>
                  <a:srgbClr val="000000"/>
                </a:solidFill>
                <a:latin typeface="ＭＳ Ｐゴシック" pitchFamily="50" charset="-128"/>
              </a:rPr>
              <a:t>All rights reserved.</a:t>
            </a:r>
            <a:r>
              <a:rPr lang="ja-JP" altLang="en-US" sz="900" dirty="0">
                <a:solidFill>
                  <a:srgbClr val="000000"/>
                </a:solidFill>
                <a:latin typeface="ＭＳ Ｐゴシック" pitchFamily="50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50777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40" tIns="45680" rIns="91340" bIns="456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686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40" tIns="45680" rIns="91340" bIns="456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40" tIns="45680" rIns="91340" bIns="4568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ct val="0"/>
              </a:spcBef>
              <a:spcAft>
                <a:spcPts val="0"/>
              </a:spcAft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31" name="Rectangle 9"/>
          <p:cNvSpPr>
            <a:spLocks noChangeArrowheads="1"/>
          </p:cNvSpPr>
          <p:nvPr/>
        </p:nvSpPr>
        <p:spPr bwMode="auto">
          <a:xfrm>
            <a:off x="8740775" y="6537325"/>
            <a:ext cx="406400" cy="323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397" tIns="45706" rIns="91397" bIns="45706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032" name="Rectangle 25"/>
          <p:cNvSpPr>
            <a:spLocks noChangeArrowheads="1"/>
          </p:cNvSpPr>
          <p:nvPr/>
        </p:nvSpPr>
        <p:spPr bwMode="auto">
          <a:xfrm>
            <a:off x="455613" y="682625"/>
            <a:ext cx="8283575" cy="71438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67" tIns="45694" rIns="91367" bIns="45694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fontAlgn="auto" latin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ja-JP" altLang="ja-JP">
              <a:solidFill>
                <a:prstClr val="black"/>
              </a:solidFill>
              <a:sym typeface="ＭＳ Ｐゴシック" pitchFamily="50" charset="-128"/>
            </a:endParaRP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7407318" y="187325"/>
            <a:ext cx="1623943" cy="454025"/>
            <a:chOff x="4848" y="192"/>
            <a:chExt cx="863" cy="286"/>
          </a:xfrm>
        </p:grpSpPr>
        <p:grpSp>
          <p:nvGrpSpPr>
            <p:cNvPr id="3" name="Group 28"/>
            <p:cNvGrpSpPr>
              <a:grpSpLocks/>
            </p:cNvGrpSpPr>
            <p:nvPr userDrawn="1"/>
          </p:nvGrpSpPr>
          <p:grpSpPr bwMode="auto">
            <a:xfrm>
              <a:off x="4848" y="192"/>
              <a:ext cx="252" cy="250"/>
              <a:chOff x="4848" y="192"/>
              <a:chExt cx="252" cy="250"/>
            </a:xfrm>
          </p:grpSpPr>
          <p:sp>
            <p:nvSpPr>
              <p:cNvPr id="1038" name="AutoShape 29"/>
              <p:cNvSpPr>
                <a:spLocks noChangeArrowheads="1"/>
              </p:cNvSpPr>
              <p:nvPr userDrawn="1"/>
            </p:nvSpPr>
            <p:spPr bwMode="auto">
              <a:xfrm>
                <a:off x="4848" y="192"/>
                <a:ext cx="252" cy="250"/>
              </a:xfrm>
              <a:prstGeom prst="triangle">
                <a:avLst>
                  <a:gd name="adj" fmla="val 50000"/>
                </a:avLst>
              </a:prstGeom>
              <a:solidFill>
                <a:srgbClr val="009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340" tIns="45680" rIns="91340" bIns="45680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9pPr>
              </a:lstStyle>
              <a:p>
                <a:pPr eaLnBrk="1" fontAlgn="auto" latinLnBrk="1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ja-JP">
                  <a:solidFill>
                    <a:prstClr val="black"/>
                  </a:solidFill>
                  <a:sym typeface="ＭＳ Ｐゴシック" pitchFamily="50" charset="-128"/>
                </a:endParaRPr>
              </a:p>
            </p:txBody>
          </p:sp>
          <p:sp>
            <p:nvSpPr>
              <p:cNvPr id="1039" name="Oval 30"/>
              <p:cNvSpPr>
                <a:spLocks noChangeArrowheads="1"/>
              </p:cNvSpPr>
              <p:nvPr userDrawn="1"/>
            </p:nvSpPr>
            <p:spPr bwMode="auto">
              <a:xfrm>
                <a:off x="4956" y="288"/>
                <a:ext cx="109" cy="115"/>
              </a:xfrm>
              <a:prstGeom prst="ellipse">
                <a:avLst/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1340" tIns="45680" rIns="91340" bIns="45680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9pPr>
              </a:lstStyle>
              <a:p>
                <a:pPr eaLnBrk="1" fontAlgn="auto" latinLnBrk="1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ja-JP">
                  <a:solidFill>
                    <a:prstClr val="black"/>
                  </a:solidFill>
                  <a:sym typeface="ＭＳ Ｐゴシック" pitchFamily="50" charset="-128"/>
                </a:endParaRPr>
              </a:p>
            </p:txBody>
          </p:sp>
          <p:sp>
            <p:nvSpPr>
              <p:cNvPr id="1040" name="Oval 31"/>
              <p:cNvSpPr>
                <a:spLocks noChangeArrowheads="1"/>
              </p:cNvSpPr>
              <p:nvPr userDrawn="1"/>
            </p:nvSpPr>
            <p:spPr bwMode="auto">
              <a:xfrm rot="1196544">
                <a:off x="4883" y="288"/>
                <a:ext cx="217" cy="73"/>
              </a:xfrm>
              <a:prstGeom prst="ellipse">
                <a:avLst/>
              </a:prstGeom>
              <a:noFill/>
              <a:ln w="19050">
                <a:solidFill>
                  <a:srgbClr val="FF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340" tIns="45680" rIns="91340" bIns="45680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9pPr>
              </a:lstStyle>
              <a:p>
                <a:pPr eaLnBrk="1" fontAlgn="auto" latinLnBrk="1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ja-JP">
                  <a:solidFill>
                    <a:prstClr val="black"/>
                  </a:solidFill>
                  <a:sym typeface="ＭＳ Ｐゴシック" pitchFamily="50" charset="-128"/>
                </a:endParaRPr>
              </a:p>
            </p:txBody>
          </p:sp>
          <p:sp>
            <p:nvSpPr>
              <p:cNvPr id="1041" name="AutoShape 32"/>
              <p:cNvSpPr>
                <a:spLocks noChangeArrowheads="1"/>
              </p:cNvSpPr>
              <p:nvPr userDrawn="1"/>
            </p:nvSpPr>
            <p:spPr bwMode="auto">
              <a:xfrm>
                <a:off x="4920" y="192"/>
                <a:ext cx="108" cy="116"/>
              </a:xfrm>
              <a:prstGeom prst="triangle">
                <a:avLst>
                  <a:gd name="adj" fmla="val 50000"/>
                </a:avLst>
              </a:prstGeom>
              <a:solidFill>
                <a:srgbClr val="009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340" tIns="45680" rIns="91340" bIns="45680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9pPr>
              </a:lstStyle>
              <a:p>
                <a:pPr eaLnBrk="1" fontAlgn="auto" latinLnBrk="1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ja-JP">
                  <a:solidFill>
                    <a:prstClr val="black"/>
                  </a:solidFill>
                  <a:sym typeface="ＭＳ Ｐゴシック" pitchFamily="50" charset="-128"/>
                </a:endParaRPr>
              </a:p>
            </p:txBody>
          </p:sp>
          <p:sp>
            <p:nvSpPr>
              <p:cNvPr id="4" name="AutoShape 33"/>
              <p:cNvSpPr>
                <a:spLocks noChangeArrowheads="1"/>
              </p:cNvSpPr>
              <p:nvPr userDrawn="1"/>
            </p:nvSpPr>
            <p:spPr bwMode="auto">
              <a:xfrm>
                <a:off x="4956" y="288"/>
                <a:ext cx="109" cy="1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0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399"/>
                      <a:pt x="16199" y="7817"/>
                      <a:pt x="16200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5400" y="10800"/>
                    </a:lnTo>
                    <a:close/>
                  </a:path>
                </a:pathLst>
              </a:cu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340" tIns="45680" rIns="91340" bIns="45680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endParaRPr lang="ja-JP" altLang="en-US">
                  <a:solidFill>
                    <a:prstClr val="black"/>
                  </a:solidFill>
                  <a:latin typeface="Arial"/>
                  <a:ea typeface="ＭＳ Ｐゴシック"/>
                </a:endParaRPr>
              </a:p>
            </p:txBody>
          </p:sp>
        </p:grpSp>
        <p:sp>
          <p:nvSpPr>
            <p:cNvPr id="1036" name="Text Box 34"/>
            <p:cNvSpPr txBox="1">
              <a:spLocks noChangeArrowheads="1"/>
            </p:cNvSpPr>
            <p:nvPr userDrawn="1"/>
          </p:nvSpPr>
          <p:spPr bwMode="auto">
            <a:xfrm>
              <a:off x="5133" y="192"/>
              <a:ext cx="576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45680" rIns="0" bIns="45680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eaLnBrk="1" fontAlgn="auto" latinLnBrk="1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700">
                  <a:solidFill>
                    <a:srgbClr val="000000"/>
                  </a:solidFill>
                  <a:latin typeface="HGPｺﾞｼｯｸE" pitchFamily="50" charset="-128"/>
                  <a:ea typeface="HGPｺﾞｼｯｸE" pitchFamily="50" charset="-128"/>
                  <a:sym typeface="ＭＳ Ｐゴシック" pitchFamily="50" charset="-128"/>
                </a:rPr>
                <a:t>ＡＳＴＥＣ</a:t>
              </a:r>
            </a:p>
          </p:txBody>
        </p:sp>
        <p:sp>
          <p:nvSpPr>
            <p:cNvPr id="1037" name="Text Box 35"/>
            <p:cNvSpPr txBox="1">
              <a:spLocks noChangeArrowheads="1"/>
            </p:cNvSpPr>
            <p:nvPr userDrawn="1"/>
          </p:nvSpPr>
          <p:spPr bwMode="auto">
            <a:xfrm>
              <a:off x="5135" y="336"/>
              <a:ext cx="576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45680" rIns="0" bIns="45680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eaLnBrk="1" fontAlgn="auto" latinLnBrk="1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900" dirty="0">
                  <a:solidFill>
                    <a:prstClr val="black"/>
                  </a:solidFill>
                  <a:latin typeface="HGPｺﾞｼｯｸE" pitchFamily="50" charset="-128"/>
                  <a:ea typeface="HGPｺﾞｼｯｸE" pitchFamily="50" charset="-128"/>
                  <a:sym typeface="ＭＳ Ｐゴシック" pitchFamily="50" charset="-128"/>
                </a:rPr>
                <a:t>ＣＯＮＳＵＬＴＩＮＧ</a:t>
              </a:r>
              <a:endParaRPr lang="en-US" altLang="ja-JP" sz="900" dirty="0">
                <a:solidFill>
                  <a:prstClr val="black"/>
                </a:solidFill>
                <a:latin typeface="HGPｺﾞｼｯｸE" pitchFamily="50" charset="-128"/>
                <a:ea typeface="HGPｺﾞｼｯｸE" pitchFamily="50" charset="-128"/>
                <a:sym typeface="ＭＳ Ｐゴシック" pitchFamily="50" charset="-128"/>
              </a:endParaRPr>
            </a:p>
          </p:txBody>
        </p:sp>
      </p:grpSp>
      <p:sp>
        <p:nvSpPr>
          <p:cNvPr id="17" name="Rectangle 15"/>
          <p:cNvSpPr txBox="1">
            <a:spLocks noChangeArrowheads="1"/>
          </p:cNvSpPr>
          <p:nvPr userDrawn="1"/>
        </p:nvSpPr>
        <p:spPr bwMode="auto">
          <a:xfrm>
            <a:off x="8501063" y="6578600"/>
            <a:ext cx="642937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r">
              <a:defRPr sz="1400"/>
            </a:lvl1pPr>
          </a:lstStyle>
          <a:p>
            <a:pPr>
              <a:defRPr/>
            </a:pPr>
            <a:fld id="{74E06180-58E7-47C5-BEC4-3B1D93710E95}" type="slidenum">
              <a:rPr kumimoji="0" lang="en-US" altLang="ja-JP" smtClean="0">
                <a:solidFill>
                  <a:srgbClr val="000000"/>
                </a:solidFill>
                <a:latin typeface="Calibri" pitchFamily="34" charset="0"/>
              </a:rPr>
              <a:pPr>
                <a:defRPr/>
              </a:pPr>
              <a:t>‹#›</a:t>
            </a:fld>
            <a:endParaRPr kumimoji="0" lang="en-US" altLang="ja-JP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0" name="Text Box 5">
            <a:extLst>
              <a:ext uri="{FF2B5EF4-FFF2-40B4-BE49-F238E27FC236}">
                <a16:creationId xmlns:a16="http://schemas.microsoft.com/office/drawing/2014/main" id="{35F8B7CA-0886-4D40-A4A1-FDB5F8F1C2B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24220"/>
            <a:ext cx="5619750" cy="230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6" rIns="91430" bIns="45716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ja-JP" sz="900" dirty="0">
                <a:solidFill>
                  <a:srgbClr val="000000"/>
                </a:solidFill>
                <a:latin typeface="ＭＳ Ｐゴシック" pitchFamily="50" charset="-128"/>
              </a:rPr>
              <a:t>S2-AA-OS-20220915-KAKJ </a:t>
            </a:r>
            <a:r>
              <a:rPr lang="ja-JP" altLang="en-US" sz="900" dirty="0">
                <a:solidFill>
                  <a:srgbClr val="000000"/>
                </a:solidFill>
                <a:latin typeface="ＭＳ Ｐゴシック" pitchFamily="50" charset="-128"/>
              </a:rPr>
              <a:t>　</a:t>
            </a:r>
            <a:r>
              <a:rPr lang="en-US" altLang="ja-JP" sz="900" dirty="0">
                <a:solidFill>
                  <a:srgbClr val="000000"/>
                </a:solidFill>
                <a:latin typeface="ＭＳ Ｐゴシック" pitchFamily="50" charset="-128"/>
              </a:rPr>
              <a:t>Copyright</a:t>
            </a:r>
            <a:r>
              <a:rPr lang="ja-JP" altLang="en-US" sz="900" dirty="0">
                <a:solidFill>
                  <a:srgbClr val="000000"/>
                </a:solidFill>
                <a:latin typeface="ＭＳ Ｐゴシック" pitchFamily="50" charset="-128"/>
              </a:rPr>
              <a:t>（</a:t>
            </a:r>
            <a:r>
              <a:rPr lang="en-US" altLang="ja-JP" sz="900" dirty="0">
                <a:solidFill>
                  <a:srgbClr val="000000"/>
                </a:solidFill>
                <a:latin typeface="ＭＳ Ｐゴシック" pitchFamily="50" charset="-128"/>
              </a:rPr>
              <a:t>C</a:t>
            </a:r>
            <a:r>
              <a:rPr lang="ja-JP" altLang="en-US" sz="900" dirty="0">
                <a:solidFill>
                  <a:srgbClr val="000000"/>
                </a:solidFill>
                <a:latin typeface="ＭＳ Ｐゴシック" pitchFamily="50" charset="-128"/>
              </a:rPr>
              <a:t>）</a:t>
            </a:r>
            <a:r>
              <a:rPr lang="en-US" altLang="ja-JP" sz="900" dirty="0">
                <a:solidFill>
                  <a:srgbClr val="000000"/>
                </a:solidFill>
                <a:latin typeface="ＭＳ Ｐゴシック" pitchFamily="50" charset="-128"/>
              </a:rPr>
              <a:t>2022</a:t>
            </a:r>
            <a:r>
              <a:rPr lang="ja-JP" altLang="en-US" sz="900" dirty="0">
                <a:solidFill>
                  <a:srgbClr val="000000"/>
                </a:solidFill>
                <a:latin typeface="ＭＳ Ｐゴシック" pitchFamily="50" charset="-128"/>
              </a:rPr>
              <a:t>株式会社アステックコンサルティング</a:t>
            </a:r>
            <a:r>
              <a:rPr lang="en-US" altLang="ja-JP" sz="900" dirty="0">
                <a:solidFill>
                  <a:srgbClr val="000000"/>
                </a:solidFill>
                <a:latin typeface="ＭＳ Ｐゴシック" pitchFamily="50" charset="-128"/>
              </a:rPr>
              <a:t>All rights reserved.</a:t>
            </a:r>
            <a:r>
              <a:rPr lang="ja-JP" altLang="en-US" sz="900" dirty="0">
                <a:solidFill>
                  <a:srgbClr val="000000"/>
                </a:solidFill>
                <a:latin typeface="ＭＳ Ｐゴシック" pitchFamily="50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59502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3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674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2011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934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41525" indent="-2127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0591" indent="-223905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67928" indent="-223905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5265" indent="-223905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2602" indent="-223905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67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337" algn="l" defTabSz="91467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674" algn="l" defTabSz="91467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2011" algn="l" defTabSz="91467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9349" algn="l" defTabSz="91467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686" algn="l" defTabSz="91467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4023" algn="l" defTabSz="91467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1360" algn="l" defTabSz="91467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697" algn="l" defTabSz="91467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40" tIns="45680" rIns="91340" bIns="456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686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40" tIns="45680" rIns="91340" bIns="456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40" tIns="45680" rIns="91340" bIns="4568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ct val="0"/>
              </a:spcBef>
              <a:spcAft>
                <a:spcPts val="0"/>
              </a:spcAft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31" name="Rectangle 9"/>
          <p:cNvSpPr>
            <a:spLocks noChangeArrowheads="1"/>
          </p:cNvSpPr>
          <p:nvPr/>
        </p:nvSpPr>
        <p:spPr bwMode="auto">
          <a:xfrm>
            <a:off x="8740775" y="6537325"/>
            <a:ext cx="406400" cy="323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397" tIns="45706" rIns="91397" bIns="45706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032" name="Rectangle 25"/>
          <p:cNvSpPr>
            <a:spLocks noChangeArrowheads="1"/>
          </p:cNvSpPr>
          <p:nvPr/>
        </p:nvSpPr>
        <p:spPr bwMode="auto">
          <a:xfrm>
            <a:off x="455613" y="682625"/>
            <a:ext cx="8283575" cy="71438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67" tIns="45694" rIns="91367" bIns="45694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fontAlgn="auto" latin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ja-JP" altLang="ja-JP">
              <a:solidFill>
                <a:prstClr val="black"/>
              </a:solidFill>
              <a:sym typeface="ＭＳ Ｐゴシック" pitchFamily="50" charset="-128"/>
            </a:endParaRP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7407318" y="187325"/>
            <a:ext cx="1623943" cy="454025"/>
            <a:chOff x="4848" y="192"/>
            <a:chExt cx="863" cy="286"/>
          </a:xfrm>
        </p:grpSpPr>
        <p:grpSp>
          <p:nvGrpSpPr>
            <p:cNvPr id="3" name="Group 28"/>
            <p:cNvGrpSpPr>
              <a:grpSpLocks/>
            </p:cNvGrpSpPr>
            <p:nvPr userDrawn="1"/>
          </p:nvGrpSpPr>
          <p:grpSpPr bwMode="auto">
            <a:xfrm>
              <a:off x="4848" y="192"/>
              <a:ext cx="252" cy="250"/>
              <a:chOff x="4848" y="192"/>
              <a:chExt cx="252" cy="250"/>
            </a:xfrm>
          </p:grpSpPr>
          <p:sp>
            <p:nvSpPr>
              <p:cNvPr id="1038" name="AutoShape 29"/>
              <p:cNvSpPr>
                <a:spLocks noChangeArrowheads="1"/>
              </p:cNvSpPr>
              <p:nvPr userDrawn="1"/>
            </p:nvSpPr>
            <p:spPr bwMode="auto">
              <a:xfrm>
                <a:off x="4848" y="192"/>
                <a:ext cx="252" cy="250"/>
              </a:xfrm>
              <a:prstGeom prst="triangle">
                <a:avLst>
                  <a:gd name="adj" fmla="val 50000"/>
                </a:avLst>
              </a:prstGeom>
              <a:solidFill>
                <a:srgbClr val="009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340" tIns="45680" rIns="91340" bIns="45680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9pPr>
              </a:lstStyle>
              <a:p>
                <a:pPr eaLnBrk="1" fontAlgn="auto" latinLnBrk="1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ja-JP">
                  <a:solidFill>
                    <a:prstClr val="black"/>
                  </a:solidFill>
                  <a:sym typeface="ＭＳ Ｐゴシック" pitchFamily="50" charset="-128"/>
                </a:endParaRPr>
              </a:p>
            </p:txBody>
          </p:sp>
          <p:sp>
            <p:nvSpPr>
              <p:cNvPr id="1039" name="Oval 30"/>
              <p:cNvSpPr>
                <a:spLocks noChangeArrowheads="1"/>
              </p:cNvSpPr>
              <p:nvPr userDrawn="1"/>
            </p:nvSpPr>
            <p:spPr bwMode="auto">
              <a:xfrm>
                <a:off x="4956" y="288"/>
                <a:ext cx="109" cy="115"/>
              </a:xfrm>
              <a:prstGeom prst="ellipse">
                <a:avLst/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1340" tIns="45680" rIns="91340" bIns="45680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9pPr>
              </a:lstStyle>
              <a:p>
                <a:pPr eaLnBrk="1" fontAlgn="auto" latinLnBrk="1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ja-JP">
                  <a:solidFill>
                    <a:prstClr val="black"/>
                  </a:solidFill>
                  <a:sym typeface="ＭＳ Ｐゴシック" pitchFamily="50" charset="-128"/>
                </a:endParaRPr>
              </a:p>
            </p:txBody>
          </p:sp>
          <p:sp>
            <p:nvSpPr>
              <p:cNvPr id="1040" name="Oval 31"/>
              <p:cNvSpPr>
                <a:spLocks noChangeArrowheads="1"/>
              </p:cNvSpPr>
              <p:nvPr userDrawn="1"/>
            </p:nvSpPr>
            <p:spPr bwMode="auto">
              <a:xfrm rot="1196544">
                <a:off x="4883" y="288"/>
                <a:ext cx="217" cy="73"/>
              </a:xfrm>
              <a:prstGeom prst="ellipse">
                <a:avLst/>
              </a:prstGeom>
              <a:noFill/>
              <a:ln w="19050">
                <a:solidFill>
                  <a:srgbClr val="FF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1340" tIns="45680" rIns="91340" bIns="45680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9pPr>
              </a:lstStyle>
              <a:p>
                <a:pPr eaLnBrk="1" fontAlgn="auto" latinLnBrk="1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ja-JP">
                  <a:solidFill>
                    <a:prstClr val="black"/>
                  </a:solidFill>
                  <a:sym typeface="ＭＳ Ｐゴシック" pitchFamily="50" charset="-128"/>
                </a:endParaRPr>
              </a:p>
            </p:txBody>
          </p:sp>
          <p:sp>
            <p:nvSpPr>
              <p:cNvPr id="1041" name="AutoShape 32"/>
              <p:cNvSpPr>
                <a:spLocks noChangeArrowheads="1"/>
              </p:cNvSpPr>
              <p:nvPr userDrawn="1"/>
            </p:nvSpPr>
            <p:spPr bwMode="auto">
              <a:xfrm>
                <a:off x="4920" y="192"/>
                <a:ext cx="108" cy="116"/>
              </a:xfrm>
              <a:prstGeom prst="triangle">
                <a:avLst>
                  <a:gd name="adj" fmla="val 50000"/>
                </a:avLst>
              </a:prstGeom>
              <a:solidFill>
                <a:srgbClr val="009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340" tIns="45680" rIns="91340" bIns="45680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9pPr>
              </a:lstStyle>
              <a:p>
                <a:pPr eaLnBrk="1" fontAlgn="auto" latinLnBrk="1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ja-JP">
                  <a:solidFill>
                    <a:prstClr val="black"/>
                  </a:solidFill>
                  <a:sym typeface="ＭＳ Ｐゴシック" pitchFamily="50" charset="-128"/>
                </a:endParaRPr>
              </a:p>
            </p:txBody>
          </p:sp>
          <p:sp>
            <p:nvSpPr>
              <p:cNvPr id="4" name="AutoShape 33"/>
              <p:cNvSpPr>
                <a:spLocks noChangeArrowheads="1"/>
              </p:cNvSpPr>
              <p:nvPr userDrawn="1"/>
            </p:nvSpPr>
            <p:spPr bwMode="auto">
              <a:xfrm>
                <a:off x="4956" y="288"/>
                <a:ext cx="109" cy="1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0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399"/>
                      <a:pt x="16199" y="7817"/>
                      <a:pt x="16200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5400" y="10800"/>
                    </a:lnTo>
                    <a:close/>
                  </a:path>
                </a:pathLst>
              </a:cu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340" tIns="45680" rIns="91340" bIns="45680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endParaRPr lang="ja-JP" altLang="en-US">
                  <a:solidFill>
                    <a:prstClr val="black"/>
                  </a:solidFill>
                  <a:latin typeface="Arial"/>
                  <a:ea typeface="ＭＳ Ｐゴシック"/>
                </a:endParaRPr>
              </a:p>
            </p:txBody>
          </p:sp>
        </p:grpSp>
        <p:sp>
          <p:nvSpPr>
            <p:cNvPr id="1036" name="Text Box 34"/>
            <p:cNvSpPr txBox="1">
              <a:spLocks noChangeArrowheads="1"/>
            </p:cNvSpPr>
            <p:nvPr userDrawn="1"/>
          </p:nvSpPr>
          <p:spPr bwMode="auto">
            <a:xfrm>
              <a:off x="5133" y="192"/>
              <a:ext cx="576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45680" rIns="0" bIns="45680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eaLnBrk="1" fontAlgn="auto" latinLnBrk="1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700">
                  <a:solidFill>
                    <a:srgbClr val="000000"/>
                  </a:solidFill>
                  <a:latin typeface="HGPｺﾞｼｯｸE" pitchFamily="50" charset="-128"/>
                  <a:ea typeface="HGPｺﾞｼｯｸE" pitchFamily="50" charset="-128"/>
                  <a:sym typeface="ＭＳ Ｐゴシック" pitchFamily="50" charset="-128"/>
                </a:rPr>
                <a:t>ＡＳＴＥＣ</a:t>
              </a:r>
            </a:p>
          </p:txBody>
        </p:sp>
        <p:sp>
          <p:nvSpPr>
            <p:cNvPr id="1037" name="Text Box 35"/>
            <p:cNvSpPr txBox="1">
              <a:spLocks noChangeArrowheads="1"/>
            </p:cNvSpPr>
            <p:nvPr userDrawn="1"/>
          </p:nvSpPr>
          <p:spPr bwMode="auto">
            <a:xfrm>
              <a:off x="5135" y="336"/>
              <a:ext cx="576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45680" rIns="0" bIns="45680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eaLnBrk="1" fontAlgn="auto" latinLnBrk="1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900" dirty="0">
                  <a:solidFill>
                    <a:prstClr val="black"/>
                  </a:solidFill>
                  <a:latin typeface="HGPｺﾞｼｯｸE" pitchFamily="50" charset="-128"/>
                  <a:ea typeface="HGPｺﾞｼｯｸE" pitchFamily="50" charset="-128"/>
                  <a:sym typeface="ＭＳ Ｐゴシック" pitchFamily="50" charset="-128"/>
                </a:rPr>
                <a:t>ＣＯＮＳＵＬＴＩＮＧ</a:t>
              </a:r>
              <a:endParaRPr lang="en-US" altLang="ja-JP" sz="900" dirty="0">
                <a:solidFill>
                  <a:prstClr val="black"/>
                </a:solidFill>
                <a:latin typeface="HGPｺﾞｼｯｸE" pitchFamily="50" charset="-128"/>
                <a:ea typeface="HGPｺﾞｼｯｸE" pitchFamily="50" charset="-128"/>
                <a:sym typeface="ＭＳ Ｐゴシック" pitchFamily="50" charset="-128"/>
              </a:endParaRPr>
            </a:p>
          </p:txBody>
        </p:sp>
      </p:grpSp>
      <p:sp>
        <p:nvSpPr>
          <p:cNvPr id="17" name="Rectangle 15"/>
          <p:cNvSpPr txBox="1">
            <a:spLocks noChangeArrowheads="1"/>
          </p:cNvSpPr>
          <p:nvPr userDrawn="1"/>
        </p:nvSpPr>
        <p:spPr bwMode="auto">
          <a:xfrm>
            <a:off x="8501063" y="6578600"/>
            <a:ext cx="642937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r">
              <a:defRPr sz="1400"/>
            </a:lvl1pPr>
          </a:lstStyle>
          <a:p>
            <a:pPr>
              <a:defRPr/>
            </a:pPr>
            <a:fld id="{74E06180-58E7-47C5-BEC4-3B1D93710E95}" type="slidenum">
              <a:rPr kumimoji="0" lang="en-US" altLang="ja-JP" smtClean="0">
                <a:solidFill>
                  <a:srgbClr val="000000"/>
                </a:solidFill>
                <a:latin typeface="Calibri" pitchFamily="34" charset="0"/>
              </a:rPr>
              <a:pPr>
                <a:defRPr/>
              </a:pPr>
              <a:t>‹#›</a:t>
            </a:fld>
            <a:endParaRPr kumimoji="0" lang="en-US" altLang="ja-JP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0" name="Text Box 5">
            <a:extLst>
              <a:ext uri="{FF2B5EF4-FFF2-40B4-BE49-F238E27FC236}">
                <a16:creationId xmlns:a16="http://schemas.microsoft.com/office/drawing/2014/main" id="{35F8B7CA-0886-4D40-A4A1-FDB5F8F1C2B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24220"/>
            <a:ext cx="5619750" cy="230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6" rIns="91430" bIns="45716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ja-JP" sz="900" dirty="0">
                <a:solidFill>
                  <a:srgbClr val="000000"/>
                </a:solidFill>
                <a:latin typeface="ＭＳ Ｐゴシック" pitchFamily="50" charset="-128"/>
              </a:rPr>
              <a:t>S2-AA-OS-20220915-KAKJ </a:t>
            </a:r>
            <a:r>
              <a:rPr lang="ja-JP" altLang="en-US" sz="900" dirty="0">
                <a:solidFill>
                  <a:srgbClr val="000000"/>
                </a:solidFill>
                <a:latin typeface="ＭＳ Ｐゴシック" pitchFamily="50" charset="-128"/>
              </a:rPr>
              <a:t>　</a:t>
            </a:r>
            <a:r>
              <a:rPr lang="en-US" altLang="ja-JP" sz="900" dirty="0">
                <a:solidFill>
                  <a:srgbClr val="000000"/>
                </a:solidFill>
                <a:latin typeface="ＭＳ Ｐゴシック" pitchFamily="50" charset="-128"/>
              </a:rPr>
              <a:t>Copyright</a:t>
            </a:r>
            <a:r>
              <a:rPr lang="ja-JP" altLang="en-US" sz="900" dirty="0">
                <a:solidFill>
                  <a:srgbClr val="000000"/>
                </a:solidFill>
                <a:latin typeface="ＭＳ Ｐゴシック" pitchFamily="50" charset="-128"/>
              </a:rPr>
              <a:t>（</a:t>
            </a:r>
            <a:r>
              <a:rPr lang="en-US" altLang="ja-JP" sz="900" dirty="0">
                <a:solidFill>
                  <a:srgbClr val="000000"/>
                </a:solidFill>
                <a:latin typeface="ＭＳ Ｐゴシック" pitchFamily="50" charset="-128"/>
              </a:rPr>
              <a:t>C</a:t>
            </a:r>
            <a:r>
              <a:rPr lang="ja-JP" altLang="en-US" sz="900" dirty="0">
                <a:solidFill>
                  <a:srgbClr val="000000"/>
                </a:solidFill>
                <a:latin typeface="ＭＳ Ｐゴシック" pitchFamily="50" charset="-128"/>
              </a:rPr>
              <a:t>）</a:t>
            </a:r>
            <a:r>
              <a:rPr lang="en-US" altLang="ja-JP" sz="900" dirty="0">
                <a:solidFill>
                  <a:srgbClr val="000000"/>
                </a:solidFill>
                <a:latin typeface="ＭＳ Ｐゴシック" pitchFamily="50" charset="-128"/>
              </a:rPr>
              <a:t>2022</a:t>
            </a:r>
            <a:r>
              <a:rPr lang="ja-JP" altLang="en-US" sz="900" dirty="0">
                <a:solidFill>
                  <a:srgbClr val="000000"/>
                </a:solidFill>
                <a:latin typeface="ＭＳ Ｐゴシック" pitchFamily="50" charset="-128"/>
              </a:rPr>
              <a:t>株式会社アステックコンサルティング</a:t>
            </a:r>
            <a:r>
              <a:rPr lang="en-US" altLang="ja-JP" sz="900" dirty="0">
                <a:solidFill>
                  <a:srgbClr val="000000"/>
                </a:solidFill>
                <a:latin typeface="ＭＳ Ｐゴシック" pitchFamily="50" charset="-128"/>
              </a:rPr>
              <a:t>All rights reserved.</a:t>
            </a:r>
            <a:r>
              <a:rPr lang="ja-JP" altLang="en-US" sz="900" dirty="0">
                <a:solidFill>
                  <a:srgbClr val="000000"/>
                </a:solidFill>
                <a:latin typeface="ＭＳ Ｐゴシック" pitchFamily="50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90142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90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3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674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2011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934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41525" indent="-2127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0591" indent="-223905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67928" indent="-223905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5265" indent="-223905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2602" indent="-223905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67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337" algn="l" defTabSz="91467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674" algn="l" defTabSz="91467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2011" algn="l" defTabSz="91467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9349" algn="l" defTabSz="91467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686" algn="l" defTabSz="91467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4023" algn="l" defTabSz="91467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1360" algn="l" defTabSz="91467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697" algn="l" defTabSz="91467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F882A22-9DE6-4EE9-B9E3-13C8D22CE350}"/>
              </a:ext>
            </a:extLst>
          </p:cNvPr>
          <p:cNvSpPr/>
          <p:nvPr/>
        </p:nvSpPr>
        <p:spPr>
          <a:xfrm>
            <a:off x="266007" y="906404"/>
            <a:ext cx="4032237" cy="2724223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EA796FBF-505D-4CAE-A648-458F5EB2BD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187144"/>
            <a:ext cx="6761163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ＭＳ Ｐゴシック" charset="-128"/>
                <a:cs typeface="+mn-cs"/>
              </a:rPr>
              <a:t>【</a:t>
            </a:r>
            <a:r>
              <a:rPr kumimoji="1" lang="ja-JP" alt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ＭＳ Ｐゴシック" charset="-128"/>
                <a:cs typeface="+mn-cs"/>
              </a:rPr>
              <a:t>演習</a:t>
            </a:r>
            <a:r>
              <a:rPr kumimoji="1" lang="en-US" altLang="ja-JP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ＭＳ Ｐゴシック" charset="-128"/>
                <a:cs typeface="+mn-cs"/>
              </a:rPr>
              <a:t>】</a:t>
            </a:r>
            <a:r>
              <a:rPr kumimoji="1" lang="ja-JP" alt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ＭＳ Ｐゴシック" charset="-128"/>
                <a:cs typeface="+mn-cs"/>
              </a:rPr>
              <a:t>自社の</a:t>
            </a:r>
            <a:r>
              <a:rPr lang="ja-JP" altLang="en-US" sz="2800" i="1" dirty="0">
                <a:solidFill>
                  <a:prstClr val="black"/>
                </a:solidFill>
                <a:latin typeface="Times New Roman" pitchFamily="18" charset="0"/>
              </a:rPr>
              <a:t>ＤＸ導入の目的と現状</a:t>
            </a:r>
            <a:endParaRPr kumimoji="1" lang="ja-JP" altLang="en-US" sz="2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ＭＳ Ｐゴシック" charset="-128"/>
              <a:cs typeface="+mn-cs"/>
            </a:endParaRP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BAEA8BF5-FFCE-4054-A9C1-38AE9915343F}"/>
              </a:ext>
            </a:extLst>
          </p:cNvPr>
          <p:cNvGrpSpPr/>
          <p:nvPr/>
        </p:nvGrpSpPr>
        <p:grpSpPr>
          <a:xfrm>
            <a:off x="266007" y="906404"/>
            <a:ext cx="4032250" cy="2751195"/>
            <a:chOff x="5651500" y="3017838"/>
            <a:chExt cx="2952750" cy="1943100"/>
          </a:xfrm>
        </p:grpSpPr>
        <p:sp>
          <p:nvSpPr>
            <p:cNvPr id="3" name="Line 20">
              <a:extLst>
                <a:ext uri="{FF2B5EF4-FFF2-40B4-BE49-F238E27FC236}">
                  <a16:creationId xmlns:a16="http://schemas.microsoft.com/office/drawing/2014/main" id="{BB573773-985F-4DBE-8B26-3B34CF70EB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51500" y="4951413"/>
              <a:ext cx="295275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 sz="1800" b="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4" name="Line 21">
              <a:extLst>
                <a:ext uri="{FF2B5EF4-FFF2-40B4-BE49-F238E27FC236}">
                  <a16:creationId xmlns:a16="http://schemas.microsoft.com/office/drawing/2014/main" id="{3C49B48B-0B2D-4D21-A817-B0C75279EC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51500" y="3017838"/>
              <a:ext cx="0" cy="19431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 sz="1800" b="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5" name="Oval 22">
              <a:extLst>
                <a:ext uri="{FF2B5EF4-FFF2-40B4-BE49-F238E27FC236}">
                  <a16:creationId xmlns:a16="http://schemas.microsoft.com/office/drawing/2014/main" id="{3B99D427-D6A6-4059-BC86-4077FEA861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24525" y="4457700"/>
              <a:ext cx="865188" cy="360363"/>
            </a:xfrm>
            <a:prstGeom prst="ellipse">
              <a:avLst/>
            </a:prstGeom>
            <a:solidFill>
              <a:srgbClr val="CCCC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fontAlgn="ctr" hangingPunct="1"/>
              <a:r>
                <a:rPr lang="ja-JP" altLang="en-US" sz="1800" b="0">
                  <a:solidFill>
                    <a:srgbClr val="000000"/>
                  </a:solidFill>
                </a:rPr>
                <a:t>現状</a:t>
              </a:r>
            </a:p>
          </p:txBody>
        </p:sp>
        <p:sp>
          <p:nvSpPr>
            <p:cNvPr id="6" name="Oval 23">
              <a:extLst>
                <a:ext uri="{FF2B5EF4-FFF2-40B4-BE49-F238E27FC236}">
                  <a16:creationId xmlns:a16="http://schemas.microsoft.com/office/drawing/2014/main" id="{0E93D491-9226-4664-BACD-06AD517C25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58063" y="3100388"/>
              <a:ext cx="865187" cy="43180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fontAlgn="ctr" hangingPunct="1"/>
              <a:r>
                <a:rPr lang="ja-JP" altLang="en-US" sz="1800" b="0" dirty="0">
                  <a:solidFill>
                    <a:srgbClr val="000000"/>
                  </a:solidFill>
                </a:rPr>
                <a:t>目標</a:t>
              </a:r>
            </a:p>
          </p:txBody>
        </p:sp>
        <p:sp>
          <p:nvSpPr>
            <p:cNvPr id="7" name="Line 24">
              <a:extLst>
                <a:ext uri="{FF2B5EF4-FFF2-40B4-BE49-F238E27FC236}">
                  <a16:creationId xmlns:a16="http://schemas.microsoft.com/office/drawing/2014/main" id="{E0E4EBC1-6EFE-4ACE-B6D7-6EE666B856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443663" y="3460750"/>
              <a:ext cx="985837" cy="9969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 sz="1800" b="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9" name="Line 26">
              <a:extLst>
                <a:ext uri="{FF2B5EF4-FFF2-40B4-BE49-F238E27FC236}">
                  <a16:creationId xmlns:a16="http://schemas.microsoft.com/office/drawing/2014/main" id="{84100E65-9E1B-4C01-91EB-BFB80894CE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85113" y="3594100"/>
              <a:ext cx="0" cy="12239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 sz="1800" b="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10" name="AutoShape 27">
              <a:extLst>
                <a:ext uri="{FF2B5EF4-FFF2-40B4-BE49-F238E27FC236}">
                  <a16:creationId xmlns:a16="http://schemas.microsoft.com/office/drawing/2014/main" id="{BE654CAF-7AE5-40A8-810F-02928EDA4B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51725" y="3881438"/>
              <a:ext cx="936625" cy="503237"/>
            </a:xfrm>
            <a:prstGeom prst="roundRect">
              <a:avLst>
                <a:gd name="adj" fmla="val 16667"/>
              </a:avLst>
            </a:prstGeom>
            <a:solidFill>
              <a:srgbClr val="66FF33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fontAlgn="ctr" hangingPunct="1"/>
              <a:r>
                <a:rPr lang="ja-JP" altLang="en-US" b="0">
                  <a:solidFill>
                    <a:srgbClr val="000000"/>
                  </a:solidFill>
                </a:rPr>
                <a:t>ギャップ</a:t>
              </a:r>
            </a:p>
            <a:p>
              <a:pPr algn="ctr" eaLnBrk="1" fontAlgn="ctr" hangingPunct="1"/>
              <a:r>
                <a:rPr lang="en-US" altLang="ja-JP" b="0">
                  <a:solidFill>
                    <a:srgbClr val="000000"/>
                  </a:solidFill>
                </a:rPr>
                <a:t>【</a:t>
              </a:r>
              <a:r>
                <a:rPr lang="ja-JP" altLang="en-US" b="0">
                  <a:solidFill>
                    <a:srgbClr val="000000"/>
                  </a:solidFill>
                </a:rPr>
                <a:t>課題</a:t>
              </a:r>
              <a:r>
                <a:rPr lang="en-US" altLang="ja-JP" b="0">
                  <a:solidFill>
                    <a:srgbClr val="000000"/>
                  </a:solidFill>
                </a:rPr>
                <a:t>】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1C85B76-4BFB-4FBF-BCED-8598A12D92B8}"/>
              </a:ext>
            </a:extLst>
          </p:cNvPr>
          <p:cNvSpPr txBox="1"/>
          <p:nvPr/>
        </p:nvSpPr>
        <p:spPr>
          <a:xfrm>
            <a:off x="384669" y="1154168"/>
            <a:ext cx="2078358" cy="83099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2400" b="1" dirty="0">
                <a:solidFill>
                  <a:srgbClr val="FF0000"/>
                </a:solidFill>
              </a:rPr>
              <a:t>達成するための手段がＤＸ</a:t>
            </a: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828F77C2-E6D5-4A81-A2A0-6A5931A55B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060" y="3932323"/>
            <a:ext cx="4207209" cy="2643283"/>
          </a:xfrm>
          <a:prstGeom prst="rect">
            <a:avLst/>
          </a:prstGeom>
        </p:spPr>
      </p:pic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F08721CB-330F-4AA9-AA0F-29AD811CE39E}"/>
              </a:ext>
            </a:extLst>
          </p:cNvPr>
          <p:cNvSpPr/>
          <p:nvPr/>
        </p:nvSpPr>
        <p:spPr>
          <a:xfrm>
            <a:off x="2020903" y="3833165"/>
            <a:ext cx="2227726" cy="830783"/>
          </a:xfrm>
          <a:prstGeom prst="roundRect">
            <a:avLst/>
          </a:prstGeom>
          <a:solidFill>
            <a:srgbClr val="FFFFCC"/>
          </a:solidFill>
          <a:ln w="95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>
                <a:solidFill>
                  <a:schemeClr val="tx1"/>
                </a:solidFill>
              </a:rPr>
              <a:t>目標の着眼点は</a:t>
            </a:r>
          </a:p>
          <a:p>
            <a:pPr algn="ctr"/>
            <a:r>
              <a:rPr kumimoji="1" lang="ja-JP" altLang="en-US" sz="1600" b="1">
                <a:solidFill>
                  <a:schemeClr val="tx1"/>
                </a:solidFill>
              </a:rPr>
              <a:t>対象者によって異なる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BBFF958-18DA-4FAD-8E47-1E985F895AAF}"/>
              </a:ext>
            </a:extLst>
          </p:cNvPr>
          <p:cNvSpPr txBox="1"/>
          <p:nvPr/>
        </p:nvSpPr>
        <p:spPr>
          <a:xfrm>
            <a:off x="4342048" y="812174"/>
            <a:ext cx="3532772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b="1" u="sng" dirty="0"/>
              <a:t>ＤＸ導入により何がしたいのか</a:t>
            </a:r>
            <a:endParaRPr kumimoji="1" lang="ja-JP" altLang="en-US" sz="1800" b="1" u="sng" dirty="0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79AFA50E-2F84-4460-8DD8-6ABE164BC8F8}"/>
              </a:ext>
            </a:extLst>
          </p:cNvPr>
          <p:cNvSpPr/>
          <p:nvPr/>
        </p:nvSpPr>
        <p:spPr>
          <a:xfrm>
            <a:off x="4448269" y="1209368"/>
            <a:ext cx="4470515" cy="2722955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43DDF9EF-70AC-4A05-85D4-BDECE580DE39}"/>
              </a:ext>
            </a:extLst>
          </p:cNvPr>
          <p:cNvSpPr txBox="1"/>
          <p:nvPr/>
        </p:nvSpPr>
        <p:spPr>
          <a:xfrm>
            <a:off x="4342048" y="3961414"/>
            <a:ext cx="3532772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1800" b="1" u="sng" dirty="0"/>
              <a:t>現状はどうなのか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197506B6-1EB7-4C06-8F55-1A25A1BD8AF1}"/>
              </a:ext>
            </a:extLst>
          </p:cNvPr>
          <p:cNvSpPr/>
          <p:nvPr/>
        </p:nvSpPr>
        <p:spPr>
          <a:xfrm>
            <a:off x="4448269" y="4330746"/>
            <a:ext cx="4470515" cy="234011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620825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CECFF"/>
        </a:solidFill>
        <a:ln w="9525">
          <a:noFill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a:spPr>
      <a:bodyPr rtlCol="0" anchor="ctr"/>
      <a:lstStyle>
        <a:defPPr algn="ctr">
          <a:defRPr kumimoji="1" b="1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effectLst/>
      </a:spPr>
      <a:bodyPr wrap="square" rtlCol="0">
        <a:spAutoFit/>
      </a:bodyPr>
      <a:lstStyle>
        <a:defPPr algn="l">
          <a:defRPr kumimoji="1" sz="1800" dirty="0">
            <a:solidFill>
              <a:prstClr val="black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4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CECFF"/>
        </a:solidFill>
        <a:ln w="9525">
          <a:noFill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a:spPr>
      <a:bodyPr rtlCol="0" anchor="ctr"/>
      <a:lstStyle>
        <a:defPPr algn="ctr">
          <a:defRPr kumimoji="1" b="1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effectLst/>
      </a:spPr>
      <a:bodyPr wrap="square" rtlCol="0">
        <a:spAutoFit/>
      </a:bodyPr>
      <a:lstStyle>
        <a:defPPr algn="l">
          <a:defRPr kumimoji="1" sz="1800" dirty="0">
            <a:solidFill>
              <a:prstClr val="black"/>
            </a:solidFill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5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CECFF"/>
        </a:solidFill>
        <a:ln w="9525">
          <a:noFill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a:spPr>
      <a:bodyPr rtlCol="0" anchor="ctr"/>
      <a:lstStyle>
        <a:defPPr algn="ctr">
          <a:defRPr kumimoji="1" b="1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effectLst/>
      </a:spPr>
      <a:bodyPr wrap="square" rtlCol="0">
        <a:spAutoFit/>
      </a:bodyPr>
      <a:lstStyle>
        <a:defPPr algn="l">
          <a:defRPr kumimoji="1" sz="1800" dirty="0">
            <a:solidFill>
              <a:prstClr val="black"/>
            </a:solidFill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3_標準デザイン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>
            <a:lumMod val="20000"/>
            <a:lumOff val="80000"/>
          </a:schemeClr>
        </a:solidFill>
        <a:ln>
          <a:noFill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a:spPr>
      <a:bodyPr rtlCol="0" anchor="ctr"/>
      <a:lstStyle>
        <a:defPPr>
          <a:defRPr kumimoji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kumimoji="1" dirty="0" smtClean="0"/>
        </a:defPPr>
      </a:lstStyle>
    </a:tx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標準デザイン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>
            <a:lumMod val="20000"/>
            <a:lumOff val="80000"/>
          </a:schemeClr>
        </a:solidFill>
        <a:ln>
          <a:noFill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a:spPr>
      <a:bodyPr rtlCol="0" anchor="ctr"/>
      <a:lstStyle>
        <a:defPPr>
          <a:defRPr kumimoji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kumimoji="1" dirty="0" smtClean="0"/>
        </a:defPPr>
      </a:lstStyle>
    </a:tx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6440</TotalTime>
  <Words>47</Words>
  <Application>Microsoft Office PowerPoint</Application>
  <PresentationFormat>画面に合わせる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5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HGPｺﾞｼｯｸE</vt:lpstr>
      <vt:lpstr>ＭＳ Ｐゴシック</vt:lpstr>
      <vt:lpstr>游ゴシック</vt:lpstr>
      <vt:lpstr>Arial</vt:lpstr>
      <vt:lpstr>Calibri</vt:lpstr>
      <vt:lpstr>Times New Roman</vt:lpstr>
      <vt:lpstr>3_Office ​​テーマ</vt:lpstr>
      <vt:lpstr>4_Office ​​テーマ</vt:lpstr>
      <vt:lpstr>5_Office ​​テーマ</vt:lpstr>
      <vt:lpstr>3_標準デザイン</vt:lpstr>
      <vt:lpstr>4_標準デザイン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中小製造業のDXに向けた取組方法(経営者向け)</dc:title>
  <dc:creator>谷野 博</dc:creator>
  <cp:lastModifiedBy>白川 清志</cp:lastModifiedBy>
  <cp:revision>122</cp:revision>
  <cp:lastPrinted>2021-08-04T02:43:20Z</cp:lastPrinted>
  <dcterms:created xsi:type="dcterms:W3CDTF">2021-05-13T02:23:30Z</dcterms:created>
  <dcterms:modified xsi:type="dcterms:W3CDTF">2023-10-16T00:57:46Z</dcterms:modified>
</cp:coreProperties>
</file>