
<file path=[Content_Types].xml><?xml version="1.0" encoding="utf-8"?>
<Types xmlns="http://schemas.openxmlformats.org/package/2006/content-types"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4" r:id="rId2"/>
    <p:sldId id="268" r:id="rId3"/>
    <p:sldId id="276" r:id="rId4"/>
    <p:sldId id="279" r:id="rId5"/>
    <p:sldId id="289" r:id="rId6"/>
    <p:sldId id="292" r:id="rId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FFD"/>
    <a:srgbClr val="008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6" d="100"/>
          <a:sy n="146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ronori iwaoka" userId="6b8f09c7a2cfd575" providerId="LiveId" clId="{0EE5B821-DA63-4B57-A555-A1622AF2E3E9}"/>
    <pc:docChg chg="undo custSel modSld modMainMaster">
      <pc:chgData name="hironori iwaoka" userId="6b8f09c7a2cfd575" providerId="LiveId" clId="{0EE5B821-DA63-4B57-A555-A1622AF2E3E9}" dt="2026-05-09T05:04:01.187" v="232" actId="1035"/>
      <pc:docMkLst>
        <pc:docMk/>
      </pc:docMkLst>
      <pc:sldChg chg="delSp modSp mod">
        <pc:chgData name="hironori iwaoka" userId="6b8f09c7a2cfd575" providerId="LiveId" clId="{0EE5B821-DA63-4B57-A555-A1622AF2E3E9}" dt="2026-05-09T05:01:02.760" v="85" actId="1076"/>
        <pc:sldMkLst>
          <pc:docMk/>
          <pc:sldMk cId="0" sldId="264"/>
        </pc:sldMkLst>
        <pc:spChg chg="del">
          <ac:chgData name="hironori iwaoka" userId="6b8f09c7a2cfd575" providerId="LiveId" clId="{0EE5B821-DA63-4B57-A555-A1622AF2E3E9}" dt="2026-05-09T05:00:58.204" v="84" actId="478"/>
          <ac:spMkLst>
            <pc:docMk/>
            <pc:sldMk cId="0" sldId="264"/>
            <ac:spMk id="32" creationId="{00000000-0000-0000-0000-000000000000}"/>
          </ac:spMkLst>
        </pc:spChg>
        <pc:spChg chg="mod">
          <ac:chgData name="hironori iwaoka" userId="6b8f09c7a2cfd575" providerId="LiveId" clId="{0EE5B821-DA63-4B57-A555-A1622AF2E3E9}" dt="2026-05-09T05:01:02.760" v="85" actId="1076"/>
          <ac:spMkLst>
            <pc:docMk/>
            <pc:sldMk cId="0" sldId="264"/>
            <ac:spMk id="33" creationId="{00000000-0000-0000-0000-000000000000}"/>
          </ac:spMkLst>
        </pc:spChg>
      </pc:sldChg>
      <pc:sldChg chg="modSp mod">
        <pc:chgData name="hironori iwaoka" userId="6b8f09c7a2cfd575" providerId="LiveId" clId="{0EE5B821-DA63-4B57-A555-A1622AF2E3E9}" dt="2026-05-09T05:02:56.308" v="216" actId="1038"/>
        <pc:sldMkLst>
          <pc:docMk/>
          <pc:sldMk cId="0" sldId="266"/>
        </pc:sldMkLst>
        <pc:spChg chg="ord">
          <ac:chgData name="hironori iwaoka" userId="6b8f09c7a2cfd575" providerId="LiveId" clId="{0EE5B821-DA63-4B57-A555-A1622AF2E3E9}" dt="2026-05-09T05:02:03.485" v="91" actId="166"/>
          <ac:spMkLst>
            <pc:docMk/>
            <pc:sldMk cId="0" sldId="266"/>
            <ac:spMk id="12" creationId="{00000000-0000-0000-0000-000000000000}"/>
          </ac:spMkLst>
        </pc:spChg>
        <pc:spChg chg="ord">
          <ac:chgData name="hironori iwaoka" userId="6b8f09c7a2cfd575" providerId="LiveId" clId="{0EE5B821-DA63-4B57-A555-A1622AF2E3E9}" dt="2026-05-09T05:02:03.485" v="91" actId="166"/>
          <ac:spMkLst>
            <pc:docMk/>
            <pc:sldMk cId="0" sldId="266"/>
            <ac:spMk id="16" creationId="{00000000-0000-0000-0000-000000000000}"/>
          </ac:spMkLst>
        </pc:spChg>
        <pc:spChg chg="mod">
          <ac:chgData name="hironori iwaoka" userId="6b8f09c7a2cfd575" providerId="LiveId" clId="{0EE5B821-DA63-4B57-A555-A1622AF2E3E9}" dt="2026-05-09T05:01:33.981" v="86" actId="20577"/>
          <ac:spMkLst>
            <pc:docMk/>
            <pc:sldMk cId="0" sldId="266"/>
            <ac:spMk id="19" creationId="{00000000-0000-0000-0000-000000000000}"/>
          </ac:spMkLst>
        </pc:spChg>
        <pc:spChg chg="ord">
          <ac:chgData name="hironori iwaoka" userId="6b8f09c7a2cfd575" providerId="LiveId" clId="{0EE5B821-DA63-4B57-A555-A1622AF2E3E9}" dt="2026-05-09T05:02:03.485" v="91" actId="166"/>
          <ac:spMkLst>
            <pc:docMk/>
            <pc:sldMk cId="0" sldId="266"/>
            <ac:spMk id="20" creationId="{00000000-0000-0000-0000-000000000000}"/>
          </ac:spMkLst>
        </pc:spChg>
        <pc:spChg chg="ord">
          <ac:chgData name="hironori iwaoka" userId="6b8f09c7a2cfd575" providerId="LiveId" clId="{0EE5B821-DA63-4B57-A555-A1622AF2E3E9}" dt="2026-05-09T05:02:03.485" v="91" actId="166"/>
          <ac:spMkLst>
            <pc:docMk/>
            <pc:sldMk cId="0" sldId="266"/>
            <ac:spMk id="24" creationId="{00000000-0000-0000-0000-000000000000}"/>
          </ac:spMkLst>
        </pc:spChg>
        <pc:spChg chg="ord">
          <ac:chgData name="hironori iwaoka" userId="6b8f09c7a2cfd575" providerId="LiveId" clId="{0EE5B821-DA63-4B57-A555-A1622AF2E3E9}" dt="2026-05-09T05:02:24.291" v="95" actId="166"/>
          <ac:spMkLst>
            <pc:docMk/>
            <pc:sldMk cId="0" sldId="266"/>
            <ac:spMk id="28" creationId="{00000000-0000-0000-0000-000000000000}"/>
          </ac:spMkLst>
        </pc:spChg>
        <pc:spChg chg="mod ord">
          <ac:chgData name="hironori iwaoka" userId="6b8f09c7a2cfd575" providerId="LiveId" clId="{0EE5B821-DA63-4B57-A555-A1622AF2E3E9}" dt="2026-05-09T05:02:56.308" v="216" actId="1038"/>
          <ac:spMkLst>
            <pc:docMk/>
            <pc:sldMk cId="0" sldId="266"/>
            <ac:spMk id="33" creationId="{00000000-0000-0000-0000-000000000000}"/>
          </ac:spMkLst>
        </pc:spChg>
        <pc:spChg chg="mod ord">
          <ac:chgData name="hironori iwaoka" userId="6b8f09c7a2cfd575" providerId="LiveId" clId="{0EE5B821-DA63-4B57-A555-A1622AF2E3E9}" dt="2026-05-09T05:02:56.308" v="216" actId="1038"/>
          <ac:spMkLst>
            <pc:docMk/>
            <pc:sldMk cId="0" sldId="266"/>
            <ac:spMk id="36" creationId="{00000000-0000-0000-0000-000000000000}"/>
          </ac:spMkLst>
        </pc:spChg>
        <pc:spChg chg="mod ord">
          <ac:chgData name="hironori iwaoka" userId="6b8f09c7a2cfd575" providerId="LiveId" clId="{0EE5B821-DA63-4B57-A555-A1622AF2E3E9}" dt="2026-05-09T05:02:56.308" v="216" actId="1038"/>
          <ac:spMkLst>
            <pc:docMk/>
            <pc:sldMk cId="0" sldId="266"/>
            <ac:spMk id="39" creationId="{00000000-0000-0000-0000-000000000000}"/>
          </ac:spMkLst>
        </pc:spChg>
        <pc:spChg chg="mod">
          <ac:chgData name="hironori iwaoka" userId="6b8f09c7a2cfd575" providerId="LiveId" clId="{0EE5B821-DA63-4B57-A555-A1622AF2E3E9}" dt="2026-05-09T05:01:42.863" v="90" actId="20577"/>
          <ac:spMkLst>
            <pc:docMk/>
            <pc:sldMk cId="0" sldId="266"/>
            <ac:spMk id="41" creationId="{00000000-0000-0000-0000-000000000000}"/>
          </ac:spMkLst>
        </pc:spChg>
        <pc:spChg chg="mod ord">
          <ac:chgData name="hironori iwaoka" userId="6b8f09c7a2cfd575" providerId="LiveId" clId="{0EE5B821-DA63-4B57-A555-A1622AF2E3E9}" dt="2026-05-09T05:02:56.308" v="216" actId="1038"/>
          <ac:spMkLst>
            <pc:docMk/>
            <pc:sldMk cId="0" sldId="266"/>
            <ac:spMk id="42" creationId="{00000000-0000-0000-0000-000000000000}"/>
          </ac:spMkLst>
        </pc:spChg>
      </pc:sldChg>
      <pc:sldChg chg="modSp mod">
        <pc:chgData name="hironori iwaoka" userId="6b8f09c7a2cfd575" providerId="LiveId" clId="{0EE5B821-DA63-4B57-A555-A1622AF2E3E9}" dt="2026-05-09T05:04:01.187" v="232" actId="1035"/>
        <pc:sldMkLst>
          <pc:docMk/>
          <pc:sldMk cId="0" sldId="271"/>
        </pc:sldMkLst>
        <pc:spChg chg="mod">
          <ac:chgData name="hironori iwaoka" userId="6b8f09c7a2cfd575" providerId="LiveId" clId="{0EE5B821-DA63-4B57-A555-A1622AF2E3E9}" dt="2026-05-09T05:04:01.187" v="232" actId="1035"/>
          <ac:spMkLst>
            <pc:docMk/>
            <pc:sldMk cId="0" sldId="271"/>
            <ac:spMk id="4" creationId="{00000000-0000-0000-0000-000000000000}"/>
          </ac:spMkLst>
        </pc:spChg>
      </pc:sldChg>
      <pc:sldChg chg="addSp delSp modSp mod">
        <pc:chgData name="hironori iwaoka" userId="6b8f09c7a2cfd575" providerId="LiveId" clId="{0EE5B821-DA63-4B57-A555-A1622AF2E3E9}" dt="2026-05-09T04:58:55.332" v="83" actId="20577"/>
        <pc:sldMkLst>
          <pc:docMk/>
          <pc:sldMk cId="0" sldId="288"/>
        </pc:sldMkLst>
        <pc:spChg chg="mod">
          <ac:chgData name="hironori iwaoka" userId="6b8f09c7a2cfd575" providerId="LiveId" clId="{0EE5B821-DA63-4B57-A555-A1622AF2E3E9}" dt="2026-05-09T04:58:55.332" v="83" actId="20577"/>
          <ac:spMkLst>
            <pc:docMk/>
            <pc:sldMk cId="0" sldId="288"/>
            <ac:spMk id="7" creationId="{00000000-0000-0000-0000-000000000000}"/>
          </ac:spMkLst>
        </pc:spChg>
        <pc:spChg chg="add mod">
          <ac:chgData name="hironori iwaoka" userId="6b8f09c7a2cfd575" providerId="LiveId" clId="{0EE5B821-DA63-4B57-A555-A1622AF2E3E9}" dt="2026-05-09T04:57:57.220" v="82" actId="1038"/>
          <ac:spMkLst>
            <pc:docMk/>
            <pc:sldMk cId="0" sldId="288"/>
            <ac:spMk id="31" creationId="{35C18694-E465-748B-3610-E4902391CEF3}"/>
          </ac:spMkLst>
        </pc:spChg>
        <pc:picChg chg="add del mod">
          <ac:chgData name="hironori iwaoka" userId="6b8f09c7a2cfd575" providerId="LiveId" clId="{0EE5B821-DA63-4B57-A555-A1622AF2E3E9}" dt="2026-05-09T04:43:08.129" v="5" actId="478"/>
          <ac:picMkLst>
            <pc:docMk/>
            <pc:sldMk cId="0" sldId="288"/>
            <ac:picMk id="27" creationId="{4FF2713A-2855-46C5-91C4-48A0DC7F60DE}"/>
          </ac:picMkLst>
        </pc:picChg>
        <pc:picChg chg="add mod">
          <ac:chgData name="hironori iwaoka" userId="6b8f09c7a2cfd575" providerId="LiveId" clId="{0EE5B821-DA63-4B57-A555-A1622AF2E3E9}" dt="2026-05-09T04:57:57.220" v="82" actId="1038"/>
          <ac:picMkLst>
            <pc:docMk/>
            <pc:sldMk cId="0" sldId="288"/>
            <ac:picMk id="29" creationId="{0AA921AD-0AB4-D5FC-5E80-010683173E13}"/>
          </ac:picMkLst>
        </pc:picChg>
      </pc:sldChg>
      <pc:sldChg chg="modSp mod">
        <pc:chgData name="hironori iwaoka" userId="6b8f09c7a2cfd575" providerId="LiveId" clId="{0EE5B821-DA63-4B57-A555-A1622AF2E3E9}" dt="2026-05-09T04:40:46.773" v="1" actId="207"/>
        <pc:sldMkLst>
          <pc:docMk/>
          <pc:sldMk cId="0" sldId="289"/>
        </pc:sldMkLst>
        <pc:spChg chg="mod">
          <ac:chgData name="hironori iwaoka" userId="6b8f09c7a2cfd575" providerId="LiveId" clId="{0EE5B821-DA63-4B57-A555-A1622AF2E3E9}" dt="2026-05-09T04:40:46.773" v="1" actId="207"/>
          <ac:spMkLst>
            <pc:docMk/>
            <pc:sldMk cId="0" sldId="289"/>
            <ac:spMk id="38" creationId="{00000000-0000-0000-0000-000000000000}"/>
          </ac:spMkLst>
        </pc:spChg>
      </pc:sldChg>
      <pc:sldChg chg="modSp mod">
        <pc:chgData name="hironori iwaoka" userId="6b8f09c7a2cfd575" providerId="LiveId" clId="{0EE5B821-DA63-4B57-A555-A1622AF2E3E9}" dt="2026-05-09T04:57:41.050" v="44" actId="20577"/>
        <pc:sldMkLst>
          <pc:docMk/>
          <pc:sldMk cId="0" sldId="292"/>
        </pc:sldMkLst>
        <pc:spChg chg="mod">
          <ac:chgData name="hironori iwaoka" userId="6b8f09c7a2cfd575" providerId="LiveId" clId="{0EE5B821-DA63-4B57-A555-A1622AF2E3E9}" dt="2026-05-09T04:57:41.050" v="44" actId="20577"/>
          <ac:spMkLst>
            <pc:docMk/>
            <pc:sldMk cId="0" sldId="292"/>
            <ac:spMk id="5" creationId="{00000000-0000-0000-0000-000000000000}"/>
          </ac:spMkLst>
        </pc:spChg>
      </pc:sldChg>
      <pc:sldMasterChg chg="addSp delSp modSp mod modSldLayout">
        <pc:chgData name="hironori iwaoka" userId="6b8f09c7a2cfd575" providerId="LiveId" clId="{0EE5B821-DA63-4B57-A555-A1622AF2E3E9}" dt="2026-05-09T04:57:09.155" v="43" actId="121"/>
        <pc:sldMasterMkLst>
          <pc:docMk/>
          <pc:sldMasterMk cId="0" sldId="2147483648"/>
        </pc:sldMasterMkLst>
        <pc:spChg chg="add del mod">
          <ac:chgData name="hironori iwaoka" userId="6b8f09c7a2cfd575" providerId="LiveId" clId="{0EE5B821-DA63-4B57-A555-A1622AF2E3E9}" dt="2026-05-09T04:56:20.361" v="40" actId="478"/>
          <ac:spMkLst>
            <pc:docMk/>
            <pc:sldMasterMk cId="0" sldId="2147483648"/>
            <ac:spMk id="2" creationId="{3D394073-5A66-DE37-4CD2-94AA68499C78}"/>
          </ac:spMkLst>
        </pc:spChg>
        <pc:spChg chg="add mod">
          <ac:chgData name="hironori iwaoka" userId="6b8f09c7a2cfd575" providerId="LiveId" clId="{0EE5B821-DA63-4B57-A555-A1622AF2E3E9}" dt="2026-05-09T04:56:33.381" v="42" actId="207"/>
          <ac:spMkLst>
            <pc:docMk/>
            <pc:sldMasterMk cId="0" sldId="2147483648"/>
            <ac:spMk id="3" creationId="{16A46AC4-97AB-B27A-97B4-7F9126EB65FE}"/>
          </ac:spMkLst>
        </pc:spChg>
        <pc:sldLayoutChg chg="addSp modSp mod">
          <pc:chgData name="hironori iwaoka" userId="6b8f09c7a2cfd575" providerId="LiveId" clId="{0EE5B821-DA63-4B57-A555-A1622AF2E3E9}" dt="2026-05-09T04:57:09.155" v="43" actId="121"/>
          <pc:sldLayoutMkLst>
            <pc:docMk/>
            <pc:sldMasterMk cId="0" sldId="2147483648"/>
            <pc:sldLayoutMk cId="0" sldId="2147483649"/>
          </pc:sldLayoutMkLst>
          <pc:spChg chg="add mod">
            <ac:chgData name="hironori iwaoka" userId="6b8f09c7a2cfd575" providerId="LiveId" clId="{0EE5B821-DA63-4B57-A555-A1622AF2E3E9}" dt="2026-05-09T04:57:09.155" v="43" actId="121"/>
            <ac:spMkLst>
              <pc:docMk/>
              <pc:sldMasterMk cId="0" sldId="2147483648"/>
              <pc:sldLayoutMk cId="0" sldId="2147483649"/>
              <ac:spMk id="2" creationId="{4C930714-DA9E-E018-C984-95116189F8CA}"/>
            </ac:spMkLst>
          </pc:spChg>
        </pc:sldLayoutChg>
      </pc:sldMasterChg>
    </pc:docChg>
  </pc:docChgLst>
  <pc:docChgLst>
    <pc:chgData name="hironori iwaoka" userId="6b8f09c7a2cfd575" providerId="LiveId" clId="{50ACB607-5B2F-45C2-BBDB-CB7E3FE553CE}"/>
    <pc:docChg chg="undo redo custSel addSld delSld modSld sldOrd">
      <pc:chgData name="hironori iwaoka" userId="6b8f09c7a2cfd575" providerId="LiveId" clId="{50ACB607-5B2F-45C2-BBDB-CB7E3FE553CE}" dt="2026-05-06T06:25:24.111" v="444" actId="1035"/>
      <pc:docMkLst>
        <pc:docMk/>
      </pc:docMkLst>
      <pc:sldChg chg="delSp mod">
        <pc:chgData name="hironori iwaoka" userId="6b8f09c7a2cfd575" providerId="LiveId" clId="{50ACB607-5B2F-45C2-BBDB-CB7E3FE553CE}" dt="2026-05-06T05:43:24.626" v="173" actId="478"/>
        <pc:sldMkLst>
          <pc:docMk/>
          <pc:sldMk cId="0" sldId="256"/>
        </pc:sldMkLst>
      </pc:sldChg>
      <pc:sldChg chg="addSp delSp modSp mod ord">
        <pc:chgData name="hironori iwaoka" userId="6b8f09c7a2cfd575" providerId="LiveId" clId="{50ACB607-5B2F-45C2-BBDB-CB7E3FE553CE}" dt="2026-05-06T06:15:34.738" v="328" actId="20577"/>
        <pc:sldMkLst>
          <pc:docMk/>
          <pc:sldMk cId="0" sldId="257"/>
        </pc:sldMkLst>
        <pc:spChg chg="mod">
          <ac:chgData name="hironori iwaoka" userId="6b8f09c7a2cfd575" providerId="LiveId" clId="{50ACB607-5B2F-45C2-BBDB-CB7E3FE553CE}" dt="2026-05-06T02:20:13.075" v="26" actId="20577"/>
          <ac:spMkLst>
            <pc:docMk/>
            <pc:sldMk cId="0" sldId="257"/>
            <ac:spMk id="3" creationId="{00000000-0000-0000-0000-000000000000}"/>
          </ac:spMkLst>
        </pc:spChg>
        <pc:spChg chg="add mod">
          <ac:chgData name="hironori iwaoka" userId="6b8f09c7a2cfd575" providerId="LiveId" clId="{50ACB607-5B2F-45C2-BBDB-CB7E3FE553CE}" dt="2026-05-06T06:11:23.231" v="175" actId="1076"/>
          <ac:spMkLst>
            <pc:docMk/>
            <pc:sldMk cId="0" sldId="257"/>
            <ac:spMk id="7" creationId="{1C590E8D-620C-5C17-8DF3-DC88EE6F9C47}"/>
          </ac:spMkLst>
        </pc:spChg>
        <pc:spChg chg="add mod">
          <ac:chgData name="hironori iwaoka" userId="6b8f09c7a2cfd575" providerId="LiveId" clId="{50ACB607-5B2F-45C2-BBDB-CB7E3FE553CE}" dt="2026-05-06T06:12:41.425" v="234" actId="20577"/>
          <ac:spMkLst>
            <pc:docMk/>
            <pc:sldMk cId="0" sldId="257"/>
            <ac:spMk id="8" creationId="{CA0459F3-6145-CD0A-8929-52C413FF52CD}"/>
          </ac:spMkLst>
        </pc:spChg>
        <pc:spChg chg="add mod">
          <ac:chgData name="hironori iwaoka" userId="6b8f09c7a2cfd575" providerId="LiveId" clId="{50ACB607-5B2F-45C2-BBDB-CB7E3FE553CE}" dt="2026-05-06T06:13:22.214" v="297" actId="1035"/>
          <ac:spMkLst>
            <pc:docMk/>
            <pc:sldMk cId="0" sldId="257"/>
            <ac:spMk id="9" creationId="{EC91F05B-399A-8F76-1FAF-440C9E28F6C2}"/>
          </ac:spMkLst>
        </pc:spChg>
        <pc:spChg chg="add mod">
          <ac:chgData name="hironori iwaoka" userId="6b8f09c7a2cfd575" providerId="LiveId" clId="{50ACB607-5B2F-45C2-BBDB-CB7E3FE553CE}" dt="2026-05-06T06:11:29.521" v="176" actId="1076"/>
          <ac:spMkLst>
            <pc:docMk/>
            <pc:sldMk cId="0" sldId="257"/>
            <ac:spMk id="10" creationId="{D4BA7A1C-274A-09F8-BBD8-B37B62F65122}"/>
          </ac:spMkLst>
        </pc:spChg>
        <pc:spChg chg="add mod">
          <ac:chgData name="hironori iwaoka" userId="6b8f09c7a2cfd575" providerId="LiveId" clId="{50ACB607-5B2F-45C2-BBDB-CB7E3FE553CE}" dt="2026-05-06T06:12:18.335" v="205" actId="1035"/>
          <ac:spMkLst>
            <pc:docMk/>
            <pc:sldMk cId="0" sldId="257"/>
            <ac:spMk id="11" creationId="{4B48A1F6-CCA3-7E42-19D6-3FE534329331}"/>
          </ac:spMkLst>
        </pc:spChg>
        <pc:spChg chg="add mod">
          <ac:chgData name="hironori iwaoka" userId="6b8f09c7a2cfd575" providerId="LiveId" clId="{50ACB607-5B2F-45C2-BBDB-CB7E3FE553CE}" dt="2026-05-06T06:15:34.738" v="328" actId="20577"/>
          <ac:spMkLst>
            <pc:docMk/>
            <pc:sldMk cId="0" sldId="257"/>
            <ac:spMk id="12" creationId="{2E9ABD98-DA7B-39B3-50D6-6FA0F5B79289}"/>
          </ac:spMkLst>
        </pc:spChg>
        <pc:spChg chg="add mod">
          <ac:chgData name="hironori iwaoka" userId="6b8f09c7a2cfd575" providerId="LiveId" clId="{50ACB607-5B2F-45C2-BBDB-CB7E3FE553CE}" dt="2026-05-06T06:13:22.214" v="297" actId="1035"/>
          <ac:spMkLst>
            <pc:docMk/>
            <pc:sldMk cId="0" sldId="257"/>
            <ac:spMk id="13" creationId="{C36B948C-926B-900B-F3B4-DC6ADC5BD56F}"/>
          </ac:spMkLst>
        </pc:spChg>
        <pc:spChg chg="add mod">
          <ac:chgData name="hironori iwaoka" userId="6b8f09c7a2cfd575" providerId="LiveId" clId="{50ACB607-5B2F-45C2-BBDB-CB7E3FE553CE}" dt="2026-05-06T06:11:23.231" v="175" actId="1076"/>
          <ac:spMkLst>
            <pc:docMk/>
            <pc:sldMk cId="0" sldId="257"/>
            <ac:spMk id="14" creationId="{82701757-F75E-6F7D-5355-90041F6B6535}"/>
          </ac:spMkLst>
        </pc:spChg>
        <pc:picChg chg="add mod">
          <ac:chgData name="hironori iwaoka" userId="6b8f09c7a2cfd575" providerId="LiveId" clId="{50ACB607-5B2F-45C2-BBDB-CB7E3FE553CE}" dt="2026-05-06T06:11:23.231" v="175" actId="1076"/>
          <ac:picMkLst>
            <pc:docMk/>
            <pc:sldMk cId="0" sldId="257"/>
            <ac:picMk id="4" creationId="{B5719EBE-C3C4-56C6-29A5-7A2CD90E0037}"/>
          </ac:picMkLst>
        </pc:picChg>
        <pc:picChg chg="add mod">
          <ac:chgData name="hironori iwaoka" userId="6b8f09c7a2cfd575" providerId="LiveId" clId="{50ACB607-5B2F-45C2-BBDB-CB7E3FE553CE}" dt="2026-05-06T06:11:23.231" v="175" actId="1076"/>
          <ac:picMkLst>
            <pc:docMk/>
            <pc:sldMk cId="0" sldId="257"/>
            <ac:picMk id="6" creationId="{5D3D110B-4801-7E9E-186D-3EEF1091CFEA}"/>
          </ac:picMkLst>
        </pc:picChg>
      </pc:sldChg>
      <pc:sldChg chg="modSp mod">
        <pc:chgData name="hironori iwaoka" userId="6b8f09c7a2cfd575" providerId="LiveId" clId="{50ACB607-5B2F-45C2-BBDB-CB7E3FE553CE}" dt="2026-05-06T06:17:44.503" v="361" actId="207"/>
        <pc:sldMkLst>
          <pc:docMk/>
          <pc:sldMk cId="0" sldId="258"/>
        </pc:sldMkLst>
        <pc:spChg chg="mod">
          <ac:chgData name="hironori iwaoka" userId="6b8f09c7a2cfd575" providerId="LiveId" clId="{50ACB607-5B2F-45C2-BBDB-CB7E3FE553CE}" dt="2026-05-06T06:17:44.503" v="361" actId="207"/>
          <ac:spMkLst>
            <pc:docMk/>
            <pc:sldMk cId="0" sldId="258"/>
            <ac:spMk id="30" creationId="{00000000-0000-0000-0000-000000000000}"/>
          </ac:spMkLst>
        </pc:spChg>
      </pc:sldChg>
      <pc:sldChg chg="delSp modSp mod">
        <pc:chgData name="hironori iwaoka" userId="6b8f09c7a2cfd575" providerId="LiveId" clId="{50ACB607-5B2F-45C2-BBDB-CB7E3FE553CE}" dt="2026-05-06T02:19:47.799" v="2" actId="478"/>
        <pc:sldMkLst>
          <pc:docMk/>
          <pc:sldMk cId="0" sldId="259"/>
        </pc:sldMkLst>
      </pc:sldChg>
      <pc:sldChg chg="modSp mod">
        <pc:chgData name="hironori iwaoka" userId="6b8f09c7a2cfd575" providerId="LiveId" clId="{50ACB607-5B2F-45C2-BBDB-CB7E3FE553CE}" dt="2026-05-06T06:18:10.178" v="374" actId="1036"/>
        <pc:sldMkLst>
          <pc:docMk/>
          <pc:sldMk cId="0" sldId="260"/>
        </pc:sldMkLst>
        <pc:spChg chg="mod">
          <ac:chgData name="hironori iwaoka" userId="6b8f09c7a2cfd575" providerId="LiveId" clId="{50ACB607-5B2F-45C2-BBDB-CB7E3FE553CE}" dt="2026-05-06T06:18:10.178" v="374" actId="1036"/>
          <ac:spMkLst>
            <pc:docMk/>
            <pc:sldMk cId="0" sldId="260"/>
            <ac:spMk id="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18:10.178" v="374" actId="1036"/>
          <ac:spMkLst>
            <pc:docMk/>
            <pc:sldMk cId="0" sldId="260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19:53.521" v="384" actId="20577"/>
        <pc:sldMkLst>
          <pc:docMk/>
          <pc:sldMk cId="0" sldId="263"/>
        </pc:sldMkLst>
        <pc:spChg chg="mod">
          <ac:chgData name="hironori iwaoka" userId="6b8f09c7a2cfd575" providerId="LiveId" clId="{50ACB607-5B2F-45C2-BBDB-CB7E3FE553CE}" dt="2026-05-06T06:19:53.521" v="384" actId="20577"/>
          <ac:spMkLst>
            <pc:docMk/>
            <pc:sldMk cId="0" sldId="263"/>
            <ac:spMk id="10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19:39.579" v="378" actId="113"/>
          <ac:spMkLst>
            <pc:docMk/>
            <pc:sldMk cId="0" sldId="263"/>
            <ac:spMk id="17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37:35.978" v="49" actId="1076"/>
          <ac:spMkLst>
            <pc:docMk/>
            <pc:sldMk cId="0" sldId="263"/>
            <ac:spMk id="21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37:40.645" v="50" actId="1076"/>
          <ac:spMkLst>
            <pc:docMk/>
            <pc:sldMk cId="0" sldId="263"/>
            <ac:spMk id="23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19:39.579" v="378" actId="113"/>
          <ac:spMkLst>
            <pc:docMk/>
            <pc:sldMk cId="0" sldId="263"/>
            <ac:spMk id="24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5:39:00.420" v="76" actId="1036"/>
        <pc:sldMkLst>
          <pc:docMk/>
          <pc:sldMk cId="0" sldId="265"/>
        </pc:sldMkLst>
        <pc:spChg chg="mod">
          <ac:chgData name="hironori iwaoka" userId="6b8f09c7a2cfd575" providerId="LiveId" clId="{50ACB607-5B2F-45C2-BBDB-CB7E3FE553CE}" dt="2026-05-06T05:39:00.420" v="76" actId="1036"/>
          <ac:spMkLst>
            <pc:docMk/>
            <pc:sldMk cId="0" sldId="265"/>
            <ac:spMk id="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39:00.420" v="76" actId="1036"/>
          <ac:spMkLst>
            <pc:docMk/>
            <pc:sldMk cId="0" sldId="265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20:55.873" v="402" actId="20577"/>
        <pc:sldMkLst>
          <pc:docMk/>
          <pc:sldMk cId="0" sldId="268"/>
        </pc:sldMkLst>
        <pc:spChg chg="mod">
          <ac:chgData name="hironori iwaoka" userId="6b8f09c7a2cfd575" providerId="LiveId" clId="{50ACB607-5B2F-45C2-BBDB-CB7E3FE553CE}" dt="2026-05-06T06:20:55.873" v="402" actId="20577"/>
          <ac:spMkLst>
            <pc:docMk/>
            <pc:sldMk cId="0" sldId="268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5:39:50.792" v="98" actId="1035"/>
        <pc:sldMkLst>
          <pc:docMk/>
          <pc:sldMk cId="0" sldId="271"/>
        </pc:sldMkLst>
        <pc:spChg chg="mod">
          <ac:chgData name="hironori iwaoka" userId="6b8f09c7a2cfd575" providerId="LiveId" clId="{50ACB607-5B2F-45C2-BBDB-CB7E3FE553CE}" dt="2026-05-06T05:39:50.792" v="98" actId="1035"/>
          <ac:spMkLst>
            <pc:docMk/>
            <pc:sldMk cId="0" sldId="271"/>
            <ac:spMk id="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39:50.792" v="98" actId="1035"/>
          <ac:spMkLst>
            <pc:docMk/>
            <pc:sldMk cId="0" sldId="271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22:58.924" v="425" actId="20577"/>
        <pc:sldMkLst>
          <pc:docMk/>
          <pc:sldMk cId="0" sldId="272"/>
        </pc:sldMkLst>
        <pc:spChg chg="mod">
          <ac:chgData name="hironori iwaoka" userId="6b8f09c7a2cfd575" providerId="LiveId" clId="{50ACB607-5B2F-45C2-BBDB-CB7E3FE553CE}" dt="2026-05-06T06:21:56.018" v="407" actId="20577"/>
          <ac:spMkLst>
            <pc:docMk/>
            <pc:sldMk cId="0" sldId="272"/>
            <ac:spMk id="10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43.496" v="421" actId="403"/>
          <ac:spMkLst>
            <pc:docMk/>
            <pc:sldMk cId="0" sldId="272"/>
            <ac:spMk id="13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58.924" v="425" actId="20577"/>
          <ac:spMkLst>
            <pc:docMk/>
            <pc:sldMk cId="0" sldId="272"/>
            <ac:spMk id="1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11.061" v="412" actId="1076"/>
          <ac:spMkLst>
            <pc:docMk/>
            <pc:sldMk cId="0" sldId="272"/>
            <ac:spMk id="15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27.344" v="417" actId="14100"/>
          <ac:spMkLst>
            <pc:docMk/>
            <pc:sldMk cId="0" sldId="272"/>
            <ac:spMk id="19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51.184" v="423" actId="403"/>
          <ac:spMkLst>
            <pc:docMk/>
            <pc:sldMk cId="0" sldId="272"/>
            <ac:spMk id="23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01.377" v="409" actId="20577"/>
          <ac:spMkLst>
            <pc:docMk/>
            <pc:sldMk cId="0" sldId="272"/>
            <ac:spMk id="28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6:22:54.085" v="424" actId="20577"/>
          <ac:spMkLst>
            <pc:docMk/>
            <pc:sldMk cId="0" sldId="272"/>
            <ac:spMk id="32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24:00.874" v="427" actId="207"/>
        <pc:sldMkLst>
          <pc:docMk/>
          <pc:sldMk cId="0" sldId="279"/>
        </pc:sldMkLst>
        <pc:spChg chg="mod">
          <ac:chgData name="hironori iwaoka" userId="6b8f09c7a2cfd575" providerId="LiveId" clId="{50ACB607-5B2F-45C2-BBDB-CB7E3FE553CE}" dt="2026-05-06T06:24:00.874" v="427" actId="207"/>
          <ac:spMkLst>
            <pc:docMk/>
            <pc:sldMk cId="0" sldId="279"/>
            <ac:spMk id="38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5:40:43.422" v="113" actId="1035"/>
        <pc:sldMkLst>
          <pc:docMk/>
          <pc:sldMk cId="0" sldId="280"/>
        </pc:sldMkLst>
        <pc:spChg chg="mod">
          <ac:chgData name="hironori iwaoka" userId="6b8f09c7a2cfd575" providerId="LiveId" clId="{50ACB607-5B2F-45C2-BBDB-CB7E3FE553CE}" dt="2026-05-06T05:40:43.422" v="113" actId="1035"/>
          <ac:spMkLst>
            <pc:docMk/>
            <pc:sldMk cId="0" sldId="280"/>
            <ac:spMk id="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40:43.422" v="113" actId="1035"/>
          <ac:spMkLst>
            <pc:docMk/>
            <pc:sldMk cId="0" sldId="280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5:41:10.105" v="118" actId="14100"/>
        <pc:sldMkLst>
          <pc:docMk/>
          <pc:sldMk cId="0" sldId="283"/>
        </pc:sldMkLst>
        <pc:spChg chg="mod">
          <ac:chgData name="hironori iwaoka" userId="6b8f09c7a2cfd575" providerId="LiveId" clId="{50ACB607-5B2F-45C2-BBDB-CB7E3FE553CE}" dt="2026-05-06T05:41:10.105" v="118" actId="14100"/>
          <ac:spMkLst>
            <pc:docMk/>
            <pc:sldMk cId="0" sldId="283"/>
            <ac:spMk id="5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24:39.153" v="428" actId="20577"/>
        <pc:sldMkLst>
          <pc:docMk/>
          <pc:sldMk cId="0" sldId="284"/>
        </pc:sldMkLst>
        <pc:spChg chg="mod">
          <ac:chgData name="hironori iwaoka" userId="6b8f09c7a2cfd575" providerId="LiveId" clId="{50ACB607-5B2F-45C2-BBDB-CB7E3FE553CE}" dt="2026-05-06T06:24:39.153" v="428" actId="20577"/>
          <ac:spMkLst>
            <pc:docMk/>
            <pc:sldMk cId="0" sldId="284"/>
            <ac:spMk id="29" creationId="{00000000-0000-0000-0000-000000000000}"/>
          </ac:spMkLst>
        </pc:spChg>
      </pc:sldChg>
      <pc:sldChg chg="modSp mod">
        <pc:chgData name="hironori iwaoka" userId="6b8f09c7a2cfd575" providerId="LiveId" clId="{50ACB607-5B2F-45C2-BBDB-CB7E3FE553CE}" dt="2026-05-06T06:25:24.111" v="444" actId="1035"/>
        <pc:sldMkLst>
          <pc:docMk/>
          <pc:sldMk cId="0" sldId="285"/>
        </pc:sldMkLst>
        <pc:spChg chg="mod">
          <ac:chgData name="hironori iwaoka" userId="6b8f09c7a2cfd575" providerId="LiveId" clId="{50ACB607-5B2F-45C2-BBDB-CB7E3FE553CE}" dt="2026-05-06T06:25:24.111" v="444" actId="1035"/>
          <ac:spMkLst>
            <pc:docMk/>
            <pc:sldMk cId="0" sldId="285"/>
            <ac:spMk id="4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41:29.198" v="143" actId="1035"/>
          <ac:spMkLst>
            <pc:docMk/>
            <pc:sldMk cId="0" sldId="285"/>
            <ac:spMk id="5" creationId="{00000000-0000-0000-0000-000000000000}"/>
          </ac:spMkLst>
        </pc:spChg>
      </pc:sldChg>
      <pc:sldChg chg="addSp delSp modSp mod">
        <pc:chgData name="hironori iwaoka" userId="6b8f09c7a2cfd575" providerId="LiveId" clId="{50ACB607-5B2F-45C2-BBDB-CB7E3FE553CE}" dt="2026-05-06T05:42:43.948" v="172" actId="478"/>
        <pc:sldMkLst>
          <pc:docMk/>
          <pc:sldMk cId="0" sldId="293"/>
        </pc:sldMkLst>
        <pc:spChg chg="mod">
          <ac:chgData name="hironori iwaoka" userId="6b8f09c7a2cfd575" providerId="LiveId" clId="{50ACB607-5B2F-45C2-BBDB-CB7E3FE553CE}" dt="2026-05-06T05:42:24.762" v="166" actId="1076"/>
          <ac:spMkLst>
            <pc:docMk/>
            <pc:sldMk cId="0" sldId="293"/>
            <ac:spMk id="20" creationId="{00000000-0000-0000-0000-000000000000}"/>
          </ac:spMkLst>
        </pc:spChg>
        <pc:spChg chg="mod">
          <ac:chgData name="hironori iwaoka" userId="6b8f09c7a2cfd575" providerId="LiveId" clId="{50ACB607-5B2F-45C2-BBDB-CB7E3FE553CE}" dt="2026-05-06T05:42:35.333" v="168" actId="1076"/>
          <ac:spMkLst>
            <pc:docMk/>
            <pc:sldMk cId="0" sldId="293"/>
            <ac:spMk id="21" creationId="{00000000-0000-0000-0000-000000000000}"/>
          </ac:spMkLst>
        </pc:spChg>
      </pc:sldChg>
      <pc:sldChg chg="delSp modSp add mod setBg">
        <pc:chgData name="hironori iwaoka" userId="6b8f09c7a2cfd575" providerId="LiveId" clId="{50ACB607-5B2F-45C2-BBDB-CB7E3FE553CE}" dt="2026-05-06T06:16:58.607" v="358" actId="20577"/>
        <pc:sldMkLst>
          <pc:docMk/>
          <pc:sldMk cId="995508658" sldId="295"/>
        </pc:sldMkLst>
        <pc:spChg chg="mod">
          <ac:chgData name="hironori iwaoka" userId="6b8f09c7a2cfd575" providerId="LiveId" clId="{50ACB607-5B2F-45C2-BBDB-CB7E3FE553CE}" dt="2026-05-06T02:22:00.064" v="38" actId="1076"/>
          <ac:spMkLst>
            <pc:docMk/>
            <pc:sldMk cId="995508658" sldId="295"/>
            <ac:spMk id="2" creationId="{A8AD8A67-22DF-7C6D-3466-137A4DB63F41}"/>
          </ac:spMkLst>
        </pc:spChg>
        <pc:spChg chg="mod">
          <ac:chgData name="hironori iwaoka" userId="6b8f09c7a2cfd575" providerId="LiveId" clId="{50ACB607-5B2F-45C2-BBDB-CB7E3FE553CE}" dt="2026-05-06T02:21:04.200" v="29" actId="207"/>
          <ac:spMkLst>
            <pc:docMk/>
            <pc:sldMk cId="995508658" sldId="295"/>
            <ac:spMk id="5" creationId="{DD55BCAE-33BC-1B9A-A332-E0BA200E773C}"/>
          </ac:spMkLst>
        </pc:spChg>
        <pc:spChg chg="mod">
          <ac:chgData name="hironori iwaoka" userId="6b8f09c7a2cfd575" providerId="LiveId" clId="{50ACB607-5B2F-45C2-BBDB-CB7E3FE553CE}" dt="2026-05-06T02:21:04.200" v="29" actId="207"/>
          <ac:spMkLst>
            <pc:docMk/>
            <pc:sldMk cId="995508658" sldId="295"/>
            <ac:spMk id="10" creationId="{885E4DD7-AD36-EDB3-F2ED-471352145DAB}"/>
          </ac:spMkLst>
        </pc:spChg>
        <pc:spChg chg="mod">
          <ac:chgData name="hironori iwaoka" userId="6b8f09c7a2cfd575" providerId="LiveId" clId="{50ACB607-5B2F-45C2-BBDB-CB7E3FE553CE}" dt="2026-05-06T02:21:04.200" v="29" actId="207"/>
          <ac:spMkLst>
            <pc:docMk/>
            <pc:sldMk cId="995508658" sldId="295"/>
            <ac:spMk id="15" creationId="{B664A08E-BD0D-98BB-CB56-43965C77E540}"/>
          </ac:spMkLst>
        </pc:spChg>
        <pc:spChg chg="mod">
          <ac:chgData name="hironori iwaoka" userId="6b8f09c7a2cfd575" providerId="LiveId" clId="{50ACB607-5B2F-45C2-BBDB-CB7E3FE553CE}" dt="2026-05-06T02:21:04.200" v="29" actId="207"/>
          <ac:spMkLst>
            <pc:docMk/>
            <pc:sldMk cId="995508658" sldId="295"/>
            <ac:spMk id="20" creationId="{E869CDD7-FE8F-BAB5-AE8B-AAEEE0269E9C}"/>
          </ac:spMkLst>
        </pc:spChg>
        <pc:spChg chg="mod">
          <ac:chgData name="hironori iwaoka" userId="6b8f09c7a2cfd575" providerId="LiveId" clId="{50ACB607-5B2F-45C2-BBDB-CB7E3FE553CE}" dt="2026-05-06T02:21:04.200" v="29" actId="207"/>
          <ac:spMkLst>
            <pc:docMk/>
            <pc:sldMk cId="995508658" sldId="295"/>
            <ac:spMk id="26" creationId="{FE8FBB48-746D-7F32-27FC-CCF58D07B41B}"/>
          </ac:spMkLst>
        </pc:spChg>
        <pc:spChg chg="mod">
          <ac:chgData name="hironori iwaoka" userId="6b8f09c7a2cfd575" providerId="LiveId" clId="{50ACB607-5B2F-45C2-BBDB-CB7E3FE553CE}" dt="2026-05-06T02:21:24.670" v="33" actId="1076"/>
          <ac:spMkLst>
            <pc:docMk/>
            <pc:sldMk cId="995508658" sldId="295"/>
            <ac:spMk id="29" creationId="{D9918CD4-7B98-9D19-A3EA-235481266156}"/>
          </ac:spMkLst>
        </pc:spChg>
        <pc:spChg chg="mod">
          <ac:chgData name="hironori iwaoka" userId="6b8f09c7a2cfd575" providerId="LiveId" clId="{50ACB607-5B2F-45C2-BBDB-CB7E3FE553CE}" dt="2026-05-06T02:21:08.160" v="30" actId="207"/>
          <ac:spMkLst>
            <pc:docMk/>
            <pc:sldMk cId="995508658" sldId="295"/>
            <ac:spMk id="30" creationId="{4AB1BD77-1660-38FF-3806-0F3D01BB8FF6}"/>
          </ac:spMkLst>
        </pc:spChg>
        <pc:spChg chg="mod">
          <ac:chgData name="hironori iwaoka" userId="6b8f09c7a2cfd575" providerId="LiveId" clId="{50ACB607-5B2F-45C2-BBDB-CB7E3FE553CE}" dt="2026-05-06T06:16:58.607" v="358" actId="20577"/>
          <ac:spMkLst>
            <pc:docMk/>
            <pc:sldMk cId="995508658" sldId="295"/>
            <ac:spMk id="35" creationId="{AA003ED6-5A2A-30C9-3CF2-E0FC68C5AF2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0425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4C930714-DA9E-E018-C984-95116189F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93349" y="20401"/>
            <a:ext cx="750651" cy="365125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pPr algn="r"/>
            <a:r>
              <a:rPr kumimoji="1" lang="ja-JP" altLang="en-US"/>
              <a:t>　</a:t>
            </a:r>
            <a:fld id="{F7F3F597-AA74-4ADB-8C59-5BD41E20274B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16A46AC4-97AB-B27A-97B4-7F9126EB6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3349" y="20401"/>
            <a:ext cx="750651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　</a:t>
            </a:r>
            <a:fld id="{F7F3F597-AA74-4ADB-8C59-5BD41E20274B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1　自社のデジタル投資 現状チェック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現在導入しているシステム・ツールについて、各項目をチェックしてください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46304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475488" y="160020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896112" y="1463040"/>
            <a:ext cx="4114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371600" y="1499616"/>
            <a:ext cx="7315200" cy="323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導入したツール・システムを社員の半数以上が日常的に使っている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371600" y="1786372"/>
            <a:ext cx="7315200" cy="2673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使っていない場合：なぜ使われていないか、理由を考えてみてください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65760" y="214884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3" name="Shape 11"/>
          <p:cNvSpPr/>
          <p:nvPr/>
        </p:nvSpPr>
        <p:spPr>
          <a:xfrm>
            <a:off x="475488" y="228600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Text 12"/>
          <p:cNvSpPr/>
          <p:nvPr/>
        </p:nvSpPr>
        <p:spPr>
          <a:xfrm>
            <a:off x="896112" y="2148840"/>
            <a:ext cx="4114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371600" y="2185416"/>
            <a:ext cx="7315200" cy="323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各ツールを「なぜ入れたか」を今でも説明できる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371600" y="2472172"/>
            <a:ext cx="7315200" cy="2673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説明できない場合：当時の目的が形骸化している可能性があります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283464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8" name="Shape 16"/>
          <p:cNvSpPr/>
          <p:nvPr/>
        </p:nvSpPr>
        <p:spPr>
          <a:xfrm>
            <a:off x="475488" y="297180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" name="Text 17"/>
          <p:cNvSpPr/>
          <p:nvPr/>
        </p:nvSpPr>
        <p:spPr>
          <a:xfrm>
            <a:off x="896112" y="2834640"/>
            <a:ext cx="4114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3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371600" y="2871216"/>
            <a:ext cx="7315200" cy="323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ツール・システムへの投資が経営目標に貢献していると実感している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371600" y="3157972"/>
            <a:ext cx="7315200" cy="2673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実感がない場合：目標とのリンクが切れているサインです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65760" y="352044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3" name="Shape 21"/>
          <p:cNvSpPr/>
          <p:nvPr/>
        </p:nvSpPr>
        <p:spPr>
          <a:xfrm>
            <a:off x="475488" y="365760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896112" y="3520440"/>
            <a:ext cx="4114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4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1371600" y="3557016"/>
            <a:ext cx="7315200" cy="323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来年度のDX投資の優先順位を、今この場で説明できる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1371600" y="3843772"/>
            <a:ext cx="7315200" cy="2673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説明できない場合：今日のセミナーでその軸を作りましょう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65760" y="4206240"/>
            <a:ext cx="841248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8" name="Shape 26"/>
          <p:cNvSpPr/>
          <p:nvPr/>
        </p:nvSpPr>
        <p:spPr>
          <a:xfrm>
            <a:off x="475488" y="434340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Text 27"/>
          <p:cNvSpPr/>
          <p:nvPr/>
        </p:nvSpPr>
        <p:spPr>
          <a:xfrm>
            <a:off x="896112" y="4206240"/>
            <a:ext cx="4114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5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371600" y="4242816"/>
            <a:ext cx="7315200" cy="323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社員が新しいツールを「嫌がらず」に受け入れてくれている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1371600" y="4529572"/>
            <a:ext cx="7315200" cy="2673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反発がある場合：目的の共有と巻き込みが不足しているかもしれません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365760" y="4852904"/>
            <a:ext cx="8321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チェックが少ないほど、今日の内容が「すぐ役立つ」サインです。正直にチェックしてみてください。</a:t>
            </a:r>
            <a:endParaRPr lang="en-US" sz="1200" dirty="0"/>
          </a:p>
        </p:txBody>
      </p:sp>
      <p:sp>
        <p:nvSpPr>
          <p:cNvPr id="34" name="スライド番号プレースホルダー 33">
            <a:extLst>
              <a:ext uri="{FF2B5EF4-FFF2-40B4-BE49-F238E27FC236}">
                <a16:creationId xmlns:a16="http://schemas.microsoft.com/office/drawing/2014/main" id="{D83CD168-D77D-E048-6476-766956B38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1</a:t>
            </a:fld>
            <a:endParaRPr kumimoji="1" lang="ja-JP" altLang="en-US" b="1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C3B81B8C-8054-0420-3B9A-84B66FDEA34D}"/>
              </a:ext>
            </a:extLst>
          </p:cNvPr>
          <p:cNvSpPr/>
          <p:nvPr/>
        </p:nvSpPr>
        <p:spPr>
          <a:xfrm>
            <a:off x="6842978" y="1032357"/>
            <a:ext cx="2118142" cy="346560"/>
          </a:xfrm>
          <a:prstGeom prst="rect">
            <a:avLst/>
          </a:prstGeom>
          <a:solidFill>
            <a:srgbClr val="E7FF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6" name="グラフィックス 35" descr="チェック マーク 単色塗りつぶし">
            <a:extLst>
              <a:ext uri="{FF2B5EF4-FFF2-40B4-BE49-F238E27FC236}">
                <a16:creationId xmlns:a16="http://schemas.microsoft.com/office/drawing/2014/main" id="{5FCAE45F-9B0F-8ED1-7BE2-640F4026BD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39327" y="1015899"/>
            <a:ext cx="347473" cy="347473"/>
          </a:xfrm>
          <a:prstGeom prst="rect">
            <a:avLst/>
          </a:prstGeom>
        </p:spPr>
      </p:pic>
      <p:sp>
        <p:nvSpPr>
          <p:cNvPr id="43" name="Text 4">
            <a:extLst>
              <a:ext uri="{FF2B5EF4-FFF2-40B4-BE49-F238E27FC236}">
                <a16:creationId xmlns:a16="http://schemas.microsoft.com/office/drawing/2014/main" id="{83BEF365-34A2-8DE6-9E18-7760EF6D1807}"/>
              </a:ext>
            </a:extLst>
          </p:cNvPr>
          <p:cNvSpPr/>
          <p:nvPr/>
        </p:nvSpPr>
        <p:spPr>
          <a:xfrm>
            <a:off x="7169225" y="1011602"/>
            <a:ext cx="1103157" cy="412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チェックに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活用ください→</a:t>
            </a:r>
            <a:endParaRPr 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2　</a:t>
            </a:r>
            <a:r>
              <a:rPr lang="en-US" sz="2300" b="1" dirty="0" err="1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自社の経営ビジョンを</a:t>
            </a:r>
            <a:r>
              <a:rPr lang="ja-JP" alt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確認して</a:t>
            </a:r>
            <a:r>
              <a:rPr lang="en-US" sz="2300" b="1" dirty="0" err="1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みよう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正解はありません。今思っていることをそのまま書いてみてください（3〜5分）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444752"/>
            <a:ext cx="841248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365760" y="1444752"/>
            <a:ext cx="411480" cy="11887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365760" y="1444752"/>
            <a:ext cx="4114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Q1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68680" y="1517904"/>
            <a:ext cx="78181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Q1. 5年後、自社はどんな会社でありたいですか？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68680" y="1920240"/>
            <a:ext cx="7818120" cy="621792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Text 10"/>
          <p:cNvSpPr/>
          <p:nvPr/>
        </p:nvSpPr>
        <p:spPr>
          <a:xfrm>
            <a:off x="868680" y="1956816"/>
            <a:ext cx="77266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</a:t>
            </a:r>
            <a:r>
              <a:rPr lang="en-US" sz="1100" i="1" dirty="0" err="1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ここに書き込む</a:t>
            </a:r>
            <a:r>
              <a:rPr lang="en-US" sz="11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）　　売上・シェア・得意先・地域・社員数・社会的な役割などで表現してみてください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65760" y="2798064"/>
            <a:ext cx="841248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4" name="Shape 12"/>
          <p:cNvSpPr/>
          <p:nvPr/>
        </p:nvSpPr>
        <p:spPr>
          <a:xfrm>
            <a:off x="365760" y="2798064"/>
            <a:ext cx="411480" cy="11887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Text 13"/>
          <p:cNvSpPr/>
          <p:nvPr/>
        </p:nvSpPr>
        <p:spPr>
          <a:xfrm>
            <a:off x="365760" y="2798064"/>
            <a:ext cx="4114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Q2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68680" y="2871216"/>
            <a:ext cx="78181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Q2. それを実現するために、今一番大きな課題（壁）は何ですか？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868680" y="3273552"/>
            <a:ext cx="7818120" cy="621792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Text 16"/>
          <p:cNvSpPr/>
          <p:nvPr/>
        </p:nvSpPr>
        <p:spPr>
          <a:xfrm>
            <a:off x="914400" y="3273552"/>
            <a:ext cx="77266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（ここに書き込む）　　人手不足・情報の共有ができていない・新規顧客が取れないなど具体的に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365760" y="4151376"/>
            <a:ext cx="841248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0" name="Shape 18"/>
          <p:cNvSpPr/>
          <p:nvPr/>
        </p:nvSpPr>
        <p:spPr>
          <a:xfrm>
            <a:off x="365760" y="4151376"/>
            <a:ext cx="411480" cy="86868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Text 19"/>
          <p:cNvSpPr/>
          <p:nvPr/>
        </p:nvSpPr>
        <p:spPr>
          <a:xfrm>
            <a:off x="365760" y="4151376"/>
            <a:ext cx="411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Q3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868680" y="4224528"/>
            <a:ext cx="78181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Q3. その課題のうち、デジタルの力で解決できそうなものは何ですか？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868680" y="4626864"/>
            <a:ext cx="7818120" cy="301752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914400" y="4626864"/>
            <a:ext cx="77266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（ここに書き込む）　　受注管理・顧客情報の整理・業務手順の標準化など</a:t>
            </a:r>
            <a:endParaRPr lang="en-US" sz="1100" dirty="0"/>
          </a:p>
        </p:txBody>
      </p:sp>
      <p:sp>
        <p:nvSpPr>
          <p:cNvPr id="25" name="スライド番号プレースホルダー 24">
            <a:extLst>
              <a:ext uri="{FF2B5EF4-FFF2-40B4-BE49-F238E27FC236}">
                <a16:creationId xmlns:a16="http://schemas.microsoft.com/office/drawing/2014/main" id="{90EBB5BA-240F-243B-C96F-9BB81299A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2</a:t>
            </a:fld>
            <a:endParaRPr kumimoji="1" lang="ja-JP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3　自社はどの軸から着手すべきか？ 診断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各質問に「はい」か「いいえ」で答えてください。「はい」が多い軸から着手しましょう。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20040" y="1463040"/>
            <a:ext cx="2724912" cy="3273552"/>
          </a:xfrm>
          <a:prstGeom prst="rect">
            <a:avLst/>
          </a:prstGeom>
          <a:solidFill>
            <a:srgbClr val="FFFFFF"/>
          </a:solidFill>
          <a:ln w="254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320040" y="1463040"/>
            <a:ext cx="2724912" cy="45720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411480" y="146304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🛡 守りのDX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429768" y="19933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" name="Shape 9"/>
          <p:cNvSpPr/>
          <p:nvPr/>
        </p:nvSpPr>
        <p:spPr>
          <a:xfrm>
            <a:off x="457200" y="20665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Text 10"/>
          <p:cNvSpPr/>
          <p:nvPr/>
        </p:nvSpPr>
        <p:spPr>
          <a:xfrm>
            <a:off x="457200" y="20665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565C0"/>
                </a:solidFill>
              </a:rPr>
              <a:t>はい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941832" y="20665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Text 12"/>
          <p:cNvSpPr/>
          <p:nvPr/>
        </p:nvSpPr>
        <p:spPr>
          <a:xfrm>
            <a:off x="941832" y="20665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57200" y="23591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利益率が低下している・または低い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29768" y="29077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Shape 15"/>
          <p:cNvSpPr/>
          <p:nvPr/>
        </p:nvSpPr>
        <p:spPr>
          <a:xfrm>
            <a:off x="457200" y="29809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Text 16"/>
          <p:cNvSpPr/>
          <p:nvPr/>
        </p:nvSpPr>
        <p:spPr>
          <a:xfrm>
            <a:off x="457200" y="29809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565C0"/>
                </a:solidFill>
              </a:rPr>
              <a:t>はい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941832" y="29809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Text 18"/>
          <p:cNvSpPr/>
          <p:nvPr/>
        </p:nvSpPr>
        <p:spPr>
          <a:xfrm>
            <a:off x="941832" y="29809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57200" y="32735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手作業・転記作業が多い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429768" y="38221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Shape 21"/>
          <p:cNvSpPr/>
          <p:nvPr/>
        </p:nvSpPr>
        <p:spPr>
          <a:xfrm>
            <a:off x="457200" y="38953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457200" y="38953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565C0"/>
                </a:solidFill>
              </a:rPr>
              <a:t>はい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941832" y="38953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Text 24"/>
          <p:cNvSpPr/>
          <p:nvPr/>
        </p:nvSpPr>
        <p:spPr>
          <a:xfrm>
            <a:off x="941832" y="38953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457200" y="41879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同じ確認・修正を繰り返している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429768" y="4773168"/>
            <a:ext cx="2505456" cy="34747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Text 27"/>
          <p:cNvSpPr/>
          <p:nvPr/>
        </p:nvSpPr>
        <p:spPr>
          <a:xfrm>
            <a:off x="429768" y="4773168"/>
            <a:ext cx="250545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「はい」の数：　　/ 3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3172968" y="1463040"/>
            <a:ext cx="2724912" cy="327355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Shape 29"/>
          <p:cNvSpPr/>
          <p:nvPr/>
        </p:nvSpPr>
        <p:spPr>
          <a:xfrm>
            <a:off x="3172968" y="1463040"/>
            <a:ext cx="2724912" cy="45720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Text 30"/>
          <p:cNvSpPr/>
          <p:nvPr/>
        </p:nvSpPr>
        <p:spPr>
          <a:xfrm>
            <a:off x="3264408" y="146304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⚔ 攻めのDX</a:t>
            </a:r>
            <a:endParaRPr lang="en-US" sz="1500" dirty="0"/>
          </a:p>
        </p:txBody>
      </p:sp>
      <p:sp>
        <p:nvSpPr>
          <p:cNvPr id="33" name="Shape 31"/>
          <p:cNvSpPr/>
          <p:nvPr/>
        </p:nvSpPr>
        <p:spPr>
          <a:xfrm>
            <a:off x="3282696" y="19933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Shape 32"/>
          <p:cNvSpPr/>
          <p:nvPr/>
        </p:nvSpPr>
        <p:spPr>
          <a:xfrm>
            <a:off x="3310128" y="20665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Text 33"/>
          <p:cNvSpPr/>
          <p:nvPr/>
        </p:nvSpPr>
        <p:spPr>
          <a:xfrm>
            <a:off x="3310128" y="20665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897B"/>
                </a:solidFill>
              </a:rPr>
              <a:t>はい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3794760" y="20665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7" name="Text 35"/>
          <p:cNvSpPr/>
          <p:nvPr/>
        </p:nvSpPr>
        <p:spPr>
          <a:xfrm>
            <a:off x="3794760" y="20665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3310128" y="23591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新規顧客の獲得に困っている</a:t>
            </a:r>
            <a:endParaRPr lang="en-US" sz="1200" dirty="0"/>
          </a:p>
        </p:txBody>
      </p:sp>
      <p:sp>
        <p:nvSpPr>
          <p:cNvPr id="39" name="Shape 37"/>
          <p:cNvSpPr/>
          <p:nvPr/>
        </p:nvSpPr>
        <p:spPr>
          <a:xfrm>
            <a:off x="3282696" y="29077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Shape 38"/>
          <p:cNvSpPr/>
          <p:nvPr/>
        </p:nvSpPr>
        <p:spPr>
          <a:xfrm>
            <a:off x="3310128" y="29809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Text 39"/>
          <p:cNvSpPr/>
          <p:nvPr/>
        </p:nvSpPr>
        <p:spPr>
          <a:xfrm>
            <a:off x="3310128" y="29809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897B"/>
                </a:solidFill>
              </a:rPr>
              <a:t>はい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3794760" y="29809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3" name="Text 41"/>
          <p:cNvSpPr/>
          <p:nvPr/>
        </p:nvSpPr>
        <p:spPr>
          <a:xfrm>
            <a:off x="3794760" y="29809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3310128" y="32735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既存顧客のリピートが少ない</a:t>
            </a:r>
            <a:endParaRPr lang="en-US" sz="1200" dirty="0"/>
          </a:p>
        </p:txBody>
      </p:sp>
      <p:sp>
        <p:nvSpPr>
          <p:cNvPr id="45" name="Shape 43"/>
          <p:cNvSpPr/>
          <p:nvPr/>
        </p:nvSpPr>
        <p:spPr>
          <a:xfrm>
            <a:off x="3282696" y="38221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Shape 44"/>
          <p:cNvSpPr/>
          <p:nvPr/>
        </p:nvSpPr>
        <p:spPr>
          <a:xfrm>
            <a:off x="3310128" y="38953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7" name="Text 45"/>
          <p:cNvSpPr/>
          <p:nvPr/>
        </p:nvSpPr>
        <p:spPr>
          <a:xfrm>
            <a:off x="3310128" y="38953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897B"/>
                </a:solidFill>
              </a:rPr>
              <a:t>はい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3794760" y="38953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Text 47"/>
          <p:cNvSpPr/>
          <p:nvPr/>
        </p:nvSpPr>
        <p:spPr>
          <a:xfrm>
            <a:off x="3794760" y="38953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3310128" y="41879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デジタルで集客できていない</a:t>
            </a:r>
            <a:endParaRPr lang="en-US" sz="1200" dirty="0"/>
          </a:p>
        </p:txBody>
      </p:sp>
      <p:sp>
        <p:nvSpPr>
          <p:cNvPr id="51" name="Shape 49"/>
          <p:cNvSpPr/>
          <p:nvPr/>
        </p:nvSpPr>
        <p:spPr>
          <a:xfrm>
            <a:off x="3282696" y="4773168"/>
            <a:ext cx="2505456" cy="347472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" name="Text 50"/>
          <p:cNvSpPr/>
          <p:nvPr/>
        </p:nvSpPr>
        <p:spPr>
          <a:xfrm>
            <a:off x="3282696" y="4773168"/>
            <a:ext cx="250545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「はい」の数：　　/ 3</a:t>
            </a:r>
            <a:endParaRPr lang="en-US" sz="1300" dirty="0"/>
          </a:p>
        </p:txBody>
      </p:sp>
      <p:sp>
        <p:nvSpPr>
          <p:cNvPr id="53" name="Shape 51"/>
          <p:cNvSpPr/>
          <p:nvPr/>
        </p:nvSpPr>
        <p:spPr>
          <a:xfrm>
            <a:off x="6025896" y="1463040"/>
            <a:ext cx="2724912" cy="3273552"/>
          </a:xfrm>
          <a:prstGeom prst="rect">
            <a:avLst/>
          </a:prstGeom>
          <a:solidFill>
            <a:srgbClr val="FFFFFF"/>
          </a:solidFill>
          <a:ln w="254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4" name="Shape 52"/>
          <p:cNvSpPr/>
          <p:nvPr/>
        </p:nvSpPr>
        <p:spPr>
          <a:xfrm>
            <a:off x="6025896" y="1463040"/>
            <a:ext cx="2724912" cy="457200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5" name="Text 53"/>
          <p:cNvSpPr/>
          <p:nvPr/>
        </p:nvSpPr>
        <p:spPr>
          <a:xfrm>
            <a:off x="6117336" y="146304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🏗 基盤づくり</a:t>
            </a:r>
            <a:endParaRPr lang="en-US" sz="1500" dirty="0"/>
          </a:p>
        </p:txBody>
      </p:sp>
      <p:sp>
        <p:nvSpPr>
          <p:cNvPr id="56" name="Shape 54"/>
          <p:cNvSpPr/>
          <p:nvPr/>
        </p:nvSpPr>
        <p:spPr>
          <a:xfrm>
            <a:off x="6135624" y="19933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7" name="Shape 55"/>
          <p:cNvSpPr/>
          <p:nvPr/>
        </p:nvSpPr>
        <p:spPr>
          <a:xfrm>
            <a:off x="6163056" y="20665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Text 56"/>
          <p:cNvSpPr/>
          <p:nvPr/>
        </p:nvSpPr>
        <p:spPr>
          <a:xfrm>
            <a:off x="6163056" y="20665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6A1B9A"/>
                </a:solidFill>
              </a:rPr>
              <a:t>はい</a:t>
            </a:r>
            <a:endParaRPr lang="en-US" sz="1000" dirty="0"/>
          </a:p>
        </p:txBody>
      </p:sp>
      <p:sp>
        <p:nvSpPr>
          <p:cNvPr id="59" name="Shape 57"/>
          <p:cNvSpPr/>
          <p:nvPr/>
        </p:nvSpPr>
        <p:spPr>
          <a:xfrm>
            <a:off x="6647688" y="20665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0" name="Text 58"/>
          <p:cNvSpPr/>
          <p:nvPr/>
        </p:nvSpPr>
        <p:spPr>
          <a:xfrm>
            <a:off x="6647688" y="20665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163056" y="23591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業務が特定の人に依存している</a:t>
            </a:r>
            <a:endParaRPr lang="en-US" sz="1200" dirty="0"/>
          </a:p>
        </p:txBody>
      </p:sp>
      <p:sp>
        <p:nvSpPr>
          <p:cNvPr id="62" name="Shape 60"/>
          <p:cNvSpPr/>
          <p:nvPr/>
        </p:nvSpPr>
        <p:spPr>
          <a:xfrm>
            <a:off x="6135624" y="29077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3" name="Shape 61"/>
          <p:cNvSpPr/>
          <p:nvPr/>
        </p:nvSpPr>
        <p:spPr>
          <a:xfrm>
            <a:off x="6163056" y="29809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4" name="Text 62"/>
          <p:cNvSpPr/>
          <p:nvPr/>
        </p:nvSpPr>
        <p:spPr>
          <a:xfrm>
            <a:off x="6163056" y="29809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6A1B9A"/>
                </a:solidFill>
              </a:rPr>
              <a:t>はい</a:t>
            </a:r>
            <a:endParaRPr lang="en-US" sz="1000" dirty="0"/>
          </a:p>
        </p:txBody>
      </p:sp>
      <p:sp>
        <p:nvSpPr>
          <p:cNvPr id="65" name="Shape 63"/>
          <p:cNvSpPr/>
          <p:nvPr/>
        </p:nvSpPr>
        <p:spPr>
          <a:xfrm>
            <a:off x="6647688" y="29809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Text 64"/>
          <p:cNvSpPr/>
          <p:nvPr/>
        </p:nvSpPr>
        <p:spPr>
          <a:xfrm>
            <a:off x="6647688" y="29809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6163056" y="32735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情報が紙やメールに分散している</a:t>
            </a:r>
            <a:endParaRPr lang="en-US" sz="1200" dirty="0"/>
          </a:p>
        </p:txBody>
      </p:sp>
      <p:sp>
        <p:nvSpPr>
          <p:cNvPr id="68" name="Shape 66"/>
          <p:cNvSpPr/>
          <p:nvPr/>
        </p:nvSpPr>
        <p:spPr>
          <a:xfrm>
            <a:off x="6135624" y="3822192"/>
            <a:ext cx="2505456" cy="749808"/>
          </a:xfrm>
          <a:prstGeom prst="rect">
            <a:avLst/>
          </a:prstGeom>
          <a:solidFill>
            <a:srgbClr val="F5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9" name="Shape 67"/>
          <p:cNvSpPr/>
          <p:nvPr/>
        </p:nvSpPr>
        <p:spPr>
          <a:xfrm>
            <a:off x="6163056" y="3895344"/>
            <a:ext cx="43891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0" name="Text 68"/>
          <p:cNvSpPr/>
          <p:nvPr/>
        </p:nvSpPr>
        <p:spPr>
          <a:xfrm>
            <a:off x="6163056" y="3895344"/>
            <a:ext cx="43891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6A1B9A"/>
                </a:solidFill>
              </a:rPr>
              <a:t>はい</a:t>
            </a:r>
            <a:endParaRPr lang="en-US" sz="1000" dirty="0"/>
          </a:p>
        </p:txBody>
      </p:sp>
      <p:sp>
        <p:nvSpPr>
          <p:cNvPr id="71" name="Shape 69"/>
          <p:cNvSpPr/>
          <p:nvPr/>
        </p:nvSpPr>
        <p:spPr>
          <a:xfrm>
            <a:off x="6647688" y="3895344"/>
            <a:ext cx="5029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18096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2" name="Text 70"/>
          <p:cNvSpPr/>
          <p:nvPr/>
        </p:nvSpPr>
        <p:spPr>
          <a:xfrm>
            <a:off x="6647688" y="3895344"/>
            <a:ext cx="502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18096"/>
                </a:solidFill>
              </a:rPr>
              <a:t>いいえ</a:t>
            </a:r>
            <a:endParaRPr lang="en-US" sz="1000" dirty="0"/>
          </a:p>
        </p:txBody>
      </p:sp>
      <p:sp>
        <p:nvSpPr>
          <p:cNvPr id="73" name="Text 71"/>
          <p:cNvSpPr/>
          <p:nvPr/>
        </p:nvSpPr>
        <p:spPr>
          <a:xfrm>
            <a:off x="6163056" y="4187952"/>
            <a:ext cx="24505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経営の数字が即座に把握できない</a:t>
            </a:r>
            <a:endParaRPr lang="en-US" sz="1200" dirty="0"/>
          </a:p>
        </p:txBody>
      </p:sp>
      <p:sp>
        <p:nvSpPr>
          <p:cNvPr id="74" name="Shape 72"/>
          <p:cNvSpPr/>
          <p:nvPr/>
        </p:nvSpPr>
        <p:spPr>
          <a:xfrm>
            <a:off x="6135624" y="4773168"/>
            <a:ext cx="2505456" cy="347472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5" name="Text 73"/>
          <p:cNvSpPr/>
          <p:nvPr/>
        </p:nvSpPr>
        <p:spPr>
          <a:xfrm>
            <a:off x="6135624" y="4773168"/>
            <a:ext cx="250545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「はい」の数：　　/ 3</a:t>
            </a:r>
            <a:endParaRPr lang="en-US" sz="1300" dirty="0"/>
          </a:p>
        </p:txBody>
      </p:sp>
      <p:sp>
        <p:nvSpPr>
          <p:cNvPr id="76" name="スライド番号プレースホルダー 75">
            <a:extLst>
              <a:ext uri="{FF2B5EF4-FFF2-40B4-BE49-F238E27FC236}">
                <a16:creationId xmlns:a16="http://schemas.microsoft.com/office/drawing/2014/main" id="{87120CB3-218F-82CB-94A2-B53828BCA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3</a:t>
            </a:fld>
            <a:endParaRPr kumimoji="1" lang="ja-JP" altLang="en-US" b="1"/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00D1DDD6-C6A0-AD5B-6360-6A791EAF7D27}"/>
              </a:ext>
            </a:extLst>
          </p:cNvPr>
          <p:cNvSpPr/>
          <p:nvPr/>
        </p:nvSpPr>
        <p:spPr>
          <a:xfrm>
            <a:off x="6842978" y="1032357"/>
            <a:ext cx="2118142" cy="346560"/>
          </a:xfrm>
          <a:prstGeom prst="rect">
            <a:avLst/>
          </a:prstGeom>
          <a:solidFill>
            <a:srgbClr val="E7FF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Text 4">
            <a:extLst>
              <a:ext uri="{FF2B5EF4-FFF2-40B4-BE49-F238E27FC236}">
                <a16:creationId xmlns:a16="http://schemas.microsoft.com/office/drawing/2014/main" id="{426352E3-AD7F-7009-1F65-168CBBD6C633}"/>
              </a:ext>
            </a:extLst>
          </p:cNvPr>
          <p:cNvSpPr/>
          <p:nvPr/>
        </p:nvSpPr>
        <p:spPr>
          <a:xfrm>
            <a:off x="7169225" y="1011602"/>
            <a:ext cx="1103157" cy="412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チェックに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活用ください→</a:t>
            </a:r>
            <a:endParaRPr 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楕円 79">
            <a:extLst>
              <a:ext uri="{FF2B5EF4-FFF2-40B4-BE49-F238E27FC236}">
                <a16:creationId xmlns:a16="http://schemas.microsoft.com/office/drawing/2014/main" id="{6A00E88D-95DE-1F85-4A11-2565B6E2126C}"/>
              </a:ext>
            </a:extLst>
          </p:cNvPr>
          <p:cNvSpPr/>
          <p:nvPr/>
        </p:nvSpPr>
        <p:spPr>
          <a:xfrm>
            <a:off x="8305855" y="1078992"/>
            <a:ext cx="438912" cy="26517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4　投資判断チェックリスト（6問）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ツール・システムへの投資を決める前に、この6問に答えられますか？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444752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475488" y="153162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896112" y="1444752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371600" y="1481328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この投資は、どの経営課題を解決するためのものか？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371600" y="1715780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「目的」→  課題名を一文で書けるか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65760" y="2020824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3" name="Shape 11"/>
          <p:cNvSpPr/>
          <p:nvPr/>
        </p:nvSpPr>
        <p:spPr>
          <a:xfrm>
            <a:off x="475488" y="2107692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Text 12"/>
          <p:cNvSpPr/>
          <p:nvPr/>
        </p:nvSpPr>
        <p:spPr>
          <a:xfrm>
            <a:off x="896112" y="2020824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371600" y="2057400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投資しない場合、3年後にどんなリスクが生じるか？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371600" y="2291852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「リスク」→ 投資しない未来を想像してみる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2596896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8" name="Shape 16"/>
          <p:cNvSpPr/>
          <p:nvPr/>
        </p:nvSpPr>
        <p:spPr>
          <a:xfrm>
            <a:off x="475488" y="2683764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" name="Text 17"/>
          <p:cNvSpPr/>
          <p:nvPr/>
        </p:nvSpPr>
        <p:spPr>
          <a:xfrm>
            <a:off x="896112" y="2596896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3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371600" y="2633472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効果をどの指標（数字）で測るか、事前に決めているか？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371600" y="2867924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「測定」→ KPIを設定してから投資する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65760" y="3172968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3" name="Shape 21"/>
          <p:cNvSpPr/>
          <p:nvPr/>
        </p:nvSpPr>
        <p:spPr>
          <a:xfrm>
            <a:off x="475488" y="3259836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896112" y="3172968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4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1371600" y="3209544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現場が継続して使える運用体制・教育計画があるか？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1371600" y="3443996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「運用」→ ツールは入れた後が勝負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65760" y="3749040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8" name="Shape 26"/>
          <p:cNvSpPr/>
          <p:nvPr/>
        </p:nvSpPr>
        <p:spPr>
          <a:xfrm>
            <a:off x="475488" y="3835908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Text 27"/>
          <p:cNvSpPr/>
          <p:nvPr/>
        </p:nvSpPr>
        <p:spPr>
          <a:xfrm>
            <a:off x="896112" y="3749040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5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371600" y="3785616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スモールスタートから始め、段階的に広げられる設計か？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1371600" y="4020068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「設計」→ 最初から全社展開は危険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65760" y="4325112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33" name="Shape 31"/>
          <p:cNvSpPr/>
          <p:nvPr/>
        </p:nvSpPr>
        <p:spPr>
          <a:xfrm>
            <a:off x="475488" y="441198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Text 32"/>
          <p:cNvSpPr/>
          <p:nvPr/>
        </p:nvSpPr>
        <p:spPr>
          <a:xfrm>
            <a:off x="896112" y="4325112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6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1371600" y="4361688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社内に主担当を置き、ベンダー任せにしない体制があるか？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1371600" y="4596140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「自立」→ 担当者の育成を並行して進める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365760" y="4910328"/>
            <a:ext cx="8412480" cy="192024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8" name="Text 36"/>
          <p:cNvSpPr/>
          <p:nvPr/>
        </p:nvSpPr>
        <p:spPr>
          <a:xfrm>
            <a:off x="457200" y="4868731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chemeClr val="bg1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6問すべてに答えられたとき、はじめて「投資判断の準備が整った」といえます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39" name="スライド番号プレースホルダー 38">
            <a:extLst>
              <a:ext uri="{FF2B5EF4-FFF2-40B4-BE49-F238E27FC236}">
                <a16:creationId xmlns:a16="http://schemas.microsoft.com/office/drawing/2014/main" id="{C5BD51F8-5055-2609-331A-518F4BF1E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4</a:t>
            </a:fld>
            <a:endParaRPr kumimoji="1" lang="ja-JP" altLang="en-US" b="1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BE0830E4-4F40-84E0-77CC-BAE85FAC0B4A}"/>
              </a:ext>
            </a:extLst>
          </p:cNvPr>
          <p:cNvSpPr/>
          <p:nvPr/>
        </p:nvSpPr>
        <p:spPr>
          <a:xfrm>
            <a:off x="6627441" y="1032357"/>
            <a:ext cx="2118142" cy="346560"/>
          </a:xfrm>
          <a:prstGeom prst="rect">
            <a:avLst/>
          </a:prstGeom>
          <a:solidFill>
            <a:srgbClr val="E7FF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グラフィックス 40" descr="チェック マーク 単色塗りつぶし">
            <a:extLst>
              <a:ext uri="{FF2B5EF4-FFF2-40B4-BE49-F238E27FC236}">
                <a16:creationId xmlns:a16="http://schemas.microsoft.com/office/drawing/2014/main" id="{0400E144-2311-CC09-09D0-BF7AD54BAD0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790" y="1015899"/>
            <a:ext cx="347473" cy="347473"/>
          </a:xfrm>
          <a:prstGeom prst="rect">
            <a:avLst/>
          </a:prstGeom>
        </p:spPr>
      </p:pic>
      <p:sp>
        <p:nvSpPr>
          <p:cNvPr id="42" name="Text 4">
            <a:extLst>
              <a:ext uri="{FF2B5EF4-FFF2-40B4-BE49-F238E27FC236}">
                <a16:creationId xmlns:a16="http://schemas.microsoft.com/office/drawing/2014/main" id="{C4D4C3A0-84DF-5585-F29D-E7B0A35372C5}"/>
              </a:ext>
            </a:extLst>
          </p:cNvPr>
          <p:cNvSpPr/>
          <p:nvPr/>
        </p:nvSpPr>
        <p:spPr>
          <a:xfrm>
            <a:off x="6953688" y="1011602"/>
            <a:ext cx="1103157" cy="412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チェックに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活用ください→</a:t>
            </a:r>
            <a:endParaRPr 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5　DX認定取得に向けた 準備度チェック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自社の現状に照らし合わせて、各項目をチェックしてください（正直に！）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444752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475488" y="153162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896112" y="1444752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371600" y="1481328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自社の経営ビジョン・DX方針が、文書化されている（または説明できる）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371600" y="1715780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ない場合：今日のワーク2の内容を書き起こすことが第一歩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65760" y="2020824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3" name="Shape 11"/>
          <p:cNvSpPr/>
          <p:nvPr/>
        </p:nvSpPr>
        <p:spPr>
          <a:xfrm>
            <a:off x="475488" y="2107692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Text 12"/>
          <p:cNvSpPr/>
          <p:nvPr/>
        </p:nvSpPr>
        <p:spPr>
          <a:xfrm>
            <a:off x="896112" y="2020824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371600" y="2057400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DXを推進する担当者・責任者が社内で決まっている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371600" y="2291852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いない場合：まず「誰が担当するか」を決める必要があります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2596896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8" name="Shape 16"/>
          <p:cNvSpPr/>
          <p:nvPr/>
        </p:nvSpPr>
        <p:spPr>
          <a:xfrm>
            <a:off x="475488" y="2683764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" name="Text 17"/>
          <p:cNvSpPr/>
          <p:nvPr/>
        </p:nvSpPr>
        <p:spPr>
          <a:xfrm>
            <a:off x="896112" y="2596896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3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371600" y="2633472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現在のデジタル活用状況（どんなシステムを使っているか）を把握している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371600" y="2867924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把握していない場合：現状棚卸しから始めましょう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65760" y="3172968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3" name="Shape 21"/>
          <p:cNvSpPr/>
          <p:nvPr/>
        </p:nvSpPr>
        <p:spPr>
          <a:xfrm>
            <a:off x="475488" y="3259836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896112" y="3172968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4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1371600" y="3209544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DXへの投資予算・計画が少しでも検討されたことがある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1371600" y="3443996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ない場合：今日の内容を基に予算計画のたたき台を作ることを検討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65760" y="3749040"/>
            <a:ext cx="8412480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8" name="Shape 26"/>
          <p:cNvSpPr/>
          <p:nvPr/>
        </p:nvSpPr>
        <p:spPr>
          <a:xfrm>
            <a:off x="475488" y="3835908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Text 27"/>
          <p:cNvSpPr/>
          <p:nvPr/>
        </p:nvSpPr>
        <p:spPr>
          <a:xfrm>
            <a:off x="896112" y="3749040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5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371600" y="3785616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従業員のデジタルスキル向上への取り組みを何か行っている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1371600" y="4020068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ない場合：研修参加・勉強会の場を作ることから始められます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65760" y="4325112"/>
            <a:ext cx="8412480" cy="521208"/>
          </a:xfrm>
          <a:prstGeom prst="rect">
            <a:avLst/>
          </a:prstGeom>
          <a:solidFill>
            <a:srgbClr val="E0F7F4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33" name="Shape 31"/>
          <p:cNvSpPr/>
          <p:nvPr/>
        </p:nvSpPr>
        <p:spPr>
          <a:xfrm>
            <a:off x="475488" y="4411980"/>
            <a:ext cx="347472" cy="347472"/>
          </a:xfrm>
          <a:prstGeom prst="rect">
            <a:avLst/>
          </a:prstGeom>
          <a:solidFill>
            <a:srgbClr val="FFFFFF"/>
          </a:solidFill>
          <a:ln w="254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Text 32"/>
          <p:cNvSpPr/>
          <p:nvPr/>
        </p:nvSpPr>
        <p:spPr>
          <a:xfrm>
            <a:off x="896112" y="4325112"/>
            <a:ext cx="41148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897B"/>
                </a:solidFill>
              </a:rPr>
              <a:t>6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1371600" y="4361688"/>
            <a:ext cx="7315200" cy="2710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A3A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DX認定に関心があり、今後の取得を検討したいと思っている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1371600" y="4596140"/>
            <a:ext cx="7315200" cy="22411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718096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ぜひDX相談窓口にご相談ください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365760" y="4910328"/>
            <a:ext cx="8412480" cy="192024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8" name="Text 36"/>
          <p:cNvSpPr/>
          <p:nvPr/>
        </p:nvSpPr>
        <p:spPr>
          <a:xfrm>
            <a:off x="289172" y="4871245"/>
            <a:ext cx="8321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chemeClr val="bg1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DX認定の相談・申請に関するご質問は、本日の事務局案内でご確認ください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9" name="スライド番号プレースホルダー 38">
            <a:extLst>
              <a:ext uri="{FF2B5EF4-FFF2-40B4-BE49-F238E27FC236}">
                <a16:creationId xmlns:a16="http://schemas.microsoft.com/office/drawing/2014/main" id="{8B86B563-0D87-27DF-A14D-B6B518DD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5</a:t>
            </a:fld>
            <a:endParaRPr kumimoji="1" lang="ja-JP" altLang="en-US" b="1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1C904A6D-054E-B7B8-F301-750DED4FC585}"/>
              </a:ext>
            </a:extLst>
          </p:cNvPr>
          <p:cNvSpPr/>
          <p:nvPr/>
        </p:nvSpPr>
        <p:spPr>
          <a:xfrm>
            <a:off x="6660098" y="1038743"/>
            <a:ext cx="2118142" cy="346560"/>
          </a:xfrm>
          <a:prstGeom prst="rect">
            <a:avLst/>
          </a:prstGeom>
          <a:solidFill>
            <a:srgbClr val="E7FF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グラフィックス 40" descr="チェック マーク 単色塗りつぶし">
            <a:extLst>
              <a:ext uri="{FF2B5EF4-FFF2-40B4-BE49-F238E27FC236}">
                <a16:creationId xmlns:a16="http://schemas.microsoft.com/office/drawing/2014/main" id="{4BD4E77B-913F-FD0F-1210-6BAC9BEF8ED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56447" y="1022285"/>
            <a:ext cx="347473" cy="347473"/>
          </a:xfrm>
          <a:prstGeom prst="rect">
            <a:avLst/>
          </a:prstGeom>
        </p:spPr>
      </p:pic>
      <p:sp>
        <p:nvSpPr>
          <p:cNvPr id="42" name="Text 4">
            <a:extLst>
              <a:ext uri="{FF2B5EF4-FFF2-40B4-BE49-F238E27FC236}">
                <a16:creationId xmlns:a16="http://schemas.microsoft.com/office/drawing/2014/main" id="{1B81B90B-7E7E-D16C-BF75-CB18031437B3}"/>
              </a:ext>
            </a:extLst>
          </p:cNvPr>
          <p:cNvSpPr/>
          <p:nvPr/>
        </p:nvSpPr>
        <p:spPr>
          <a:xfrm>
            <a:off x="6986345" y="1017988"/>
            <a:ext cx="1103157" cy="412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チェックに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 algn="l"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活用ください→</a:t>
            </a:r>
            <a:endParaRPr 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A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0" cy="960120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Text 2"/>
          <p:cNvSpPr/>
          <p:nvPr/>
        </p:nvSpPr>
        <p:spPr>
          <a:xfrm>
            <a:off x="45720" y="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✍ ワーク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103120" y="0"/>
            <a:ext cx="68580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ワーク まとめ　</a:t>
            </a:r>
            <a:r>
              <a:rPr lang="en-US" sz="2300" b="1" dirty="0" err="1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今日の気づきと「最初の一歩</a:t>
            </a:r>
            <a:r>
              <a:rPr lang="en-US" sz="2300" b="1" dirty="0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」</a:t>
            </a:r>
          </a:p>
          <a:p>
            <a:pPr marL="0" indent="0" algn="l">
              <a:buNone/>
            </a:pPr>
            <a:r>
              <a:rPr lang="en-US" sz="2300" b="1" dirty="0" err="1">
                <a:solidFill>
                  <a:srgbClr val="FFFFFF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を書く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365760" y="1024128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4A5568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このセミナーで得た気づきを、今ここで書き留めておきましょう（3〜5分）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463040"/>
            <a:ext cx="841248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8" name="Shape 6"/>
          <p:cNvSpPr/>
          <p:nvPr/>
        </p:nvSpPr>
        <p:spPr>
          <a:xfrm>
            <a:off x="365760" y="1463040"/>
            <a:ext cx="411480" cy="91440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" name="Text 7"/>
          <p:cNvSpPr/>
          <p:nvPr/>
        </p:nvSpPr>
        <p:spPr>
          <a:xfrm>
            <a:off x="365760" y="1463040"/>
            <a:ext cx="411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Q1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68680" y="1536192"/>
            <a:ext cx="7818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今日の内容で、一番「そういうことか！」と思ったことは？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68680" y="1920240"/>
            <a:ext cx="7818120" cy="365760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Text 10"/>
          <p:cNvSpPr/>
          <p:nvPr/>
        </p:nvSpPr>
        <p:spPr>
          <a:xfrm>
            <a:off x="914400" y="1938528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（ここに書き込む）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65760" y="2542032"/>
            <a:ext cx="841248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14" name="Shape 12"/>
          <p:cNvSpPr/>
          <p:nvPr/>
        </p:nvSpPr>
        <p:spPr>
          <a:xfrm>
            <a:off x="365760" y="2542032"/>
            <a:ext cx="411480" cy="91440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Text 13"/>
          <p:cNvSpPr/>
          <p:nvPr/>
        </p:nvSpPr>
        <p:spPr>
          <a:xfrm>
            <a:off x="365760" y="2542032"/>
            <a:ext cx="411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Q2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868680" y="2615184"/>
            <a:ext cx="7818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自社のDX投資において、今一番優先すべき課題・領域は何だと思いますか？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868680" y="2999232"/>
            <a:ext cx="7818120" cy="365760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Text 16"/>
          <p:cNvSpPr/>
          <p:nvPr/>
        </p:nvSpPr>
        <p:spPr>
          <a:xfrm>
            <a:off x="914400" y="3017520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（ここに書き込む）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365760" y="3621024"/>
            <a:ext cx="841248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00897B"/>
            </a:solidFill>
            <a:prstDash val="solid"/>
          </a:ln>
          <a:effectLst>
            <a:outerShdw blurRad="1016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ja-JP" altLang="en-US"/>
          </a:p>
        </p:txBody>
      </p:sp>
      <p:sp>
        <p:nvSpPr>
          <p:cNvPr id="20" name="Shape 18"/>
          <p:cNvSpPr/>
          <p:nvPr/>
        </p:nvSpPr>
        <p:spPr>
          <a:xfrm>
            <a:off x="365760" y="3621024"/>
            <a:ext cx="411480" cy="105156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Text 19"/>
          <p:cNvSpPr/>
          <p:nvPr/>
        </p:nvSpPr>
        <p:spPr>
          <a:xfrm>
            <a:off x="365760" y="3621024"/>
            <a:ext cx="4114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Q3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868680" y="3694176"/>
            <a:ext cx="7818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897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今日から「最初の一歩」として取り組むことを1つ決めてください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868680" y="4078224"/>
            <a:ext cx="7818120" cy="502920"/>
          </a:xfrm>
          <a:prstGeom prst="rect">
            <a:avLst/>
          </a:prstGeom>
          <a:solidFill>
            <a:srgbClr val="F0FDFB"/>
          </a:solidFill>
          <a:ln w="12700">
            <a:solidFill>
              <a:srgbClr val="E0F2F1"/>
            </a:solidFill>
            <a:prstDash val="soli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Text 22"/>
          <p:cNvSpPr/>
          <p:nvPr/>
        </p:nvSpPr>
        <p:spPr>
          <a:xfrm>
            <a:off x="914400" y="4096512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i="1" dirty="0">
                <a:solidFill>
                  <a:srgbClr val="B2DFDB"/>
                </a:solidFill>
                <a:latin typeface="Meiryo" pitchFamily="34" charset="0"/>
                <a:ea typeface="Meiryo" pitchFamily="34" charset="-122"/>
                <a:cs typeface="Meiryo" pitchFamily="34" charset="-120"/>
              </a:rPr>
              <a:t>（ここに書き込む）</a:t>
            </a:r>
            <a:endParaRPr lang="en-US" sz="1200" dirty="0"/>
          </a:p>
        </p:txBody>
      </p:sp>
      <p:sp>
        <p:nvSpPr>
          <p:cNvPr id="25" name="スライド番号プレースホルダー 24">
            <a:extLst>
              <a:ext uri="{FF2B5EF4-FFF2-40B4-BE49-F238E27FC236}">
                <a16:creationId xmlns:a16="http://schemas.microsoft.com/office/drawing/2014/main" id="{9340675F-D4F9-34D3-0BA4-35B72218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3F597-AA74-4ADB-8C59-5BD41E20274B}" type="slidenum">
              <a:rPr kumimoji="1" lang="ja-JP" altLang="en-US" smtClean="0"/>
              <a:pPr/>
              <a:t>6</a:t>
            </a:fld>
            <a:endParaRPr kumimoji="1" lang="ja-JP" altLang="en-US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470</Words>
  <Application>Microsoft Office PowerPoint</Application>
  <PresentationFormat>画面に合わせる (16:9)</PresentationFormat>
  <Paragraphs>144</Paragraphs>
  <Slides>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</vt:lpstr>
      <vt:lpstr>Meiryo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経営者のためのDX投資判断セミナー</dc:title>
  <dc:subject>PptxGenJS Presentation</dc:subject>
  <dc:creator>PptxGenJS</dc:creator>
  <cp:lastModifiedBy>窪田_キャンパスクリエイト</cp:lastModifiedBy>
  <cp:revision>3</cp:revision>
  <dcterms:created xsi:type="dcterms:W3CDTF">2026-05-02T12:47:29Z</dcterms:created>
  <dcterms:modified xsi:type="dcterms:W3CDTF">2026-05-25T01:29:25Z</dcterms:modified>
</cp:coreProperties>
</file>